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80" r:id="rId7"/>
    <p:sldId id="281" r:id="rId8"/>
    <p:sldId id="283" r:id="rId9"/>
    <p:sldId id="282" r:id="rId10"/>
    <p:sldId id="259" r:id="rId11"/>
    <p:sldId id="260" r:id="rId12"/>
    <p:sldId id="261" r:id="rId13"/>
    <p:sldId id="262" r:id="rId14"/>
    <p:sldId id="265" r:id="rId15"/>
    <p:sldId id="285" r:id="rId16"/>
    <p:sldId id="286" r:id="rId17"/>
    <p:sldId id="284" r:id="rId18"/>
    <p:sldId id="267" r:id="rId19"/>
    <p:sldId id="287" r:id="rId20"/>
    <p:sldId id="270" r:id="rId21"/>
    <p:sldId id="271" r:id="rId22"/>
    <p:sldId id="272" r:id="rId23"/>
    <p:sldId id="273" r:id="rId24"/>
    <p:sldId id="279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D3E"/>
    <a:srgbClr val="339933"/>
    <a:srgbClr val="50AD35"/>
    <a:srgbClr val="49AA41"/>
    <a:srgbClr val="E6E6E6"/>
    <a:srgbClr val="65C05C"/>
    <a:srgbClr val="60BB59"/>
    <a:srgbClr val="1D1D1B"/>
    <a:srgbClr val="E5E4E4"/>
    <a:srgbClr val="D6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A879D-F203-49FF-B98B-D219236626D8}" v="138" dt="2024-09-30T11:49:09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ya Dehnavi" userId="caecb02e-5c12-4509-9ba2-2d7269b53520" providerId="ADAL" clId="{218A879D-F203-49FF-B98B-D219236626D8}"/>
    <pc:docChg chg="undo custSel addSld delSld modSld">
      <pc:chgData name="Arya Dehnavi" userId="caecb02e-5c12-4509-9ba2-2d7269b53520" providerId="ADAL" clId="{218A879D-F203-49FF-B98B-D219236626D8}" dt="2024-09-30T11:49:17.734" v="8145" actId="47"/>
      <pc:docMkLst>
        <pc:docMk/>
      </pc:docMkLst>
      <pc:sldChg chg="modSp mod">
        <pc:chgData name="Arya Dehnavi" userId="caecb02e-5c12-4509-9ba2-2d7269b53520" providerId="ADAL" clId="{218A879D-F203-49FF-B98B-D219236626D8}" dt="2024-09-23T11:23:44.650" v="3052" actId="20577"/>
        <pc:sldMkLst>
          <pc:docMk/>
          <pc:sldMk cId="1115122366" sldId="256"/>
        </pc:sldMkLst>
        <pc:spChg chg="mod">
          <ac:chgData name="Arya Dehnavi" userId="caecb02e-5c12-4509-9ba2-2d7269b53520" providerId="ADAL" clId="{218A879D-F203-49FF-B98B-D219236626D8}" dt="2024-09-23T11:23:44.650" v="3052" actId="20577"/>
          <ac:spMkLst>
            <pc:docMk/>
            <pc:sldMk cId="1115122366" sldId="256"/>
            <ac:spMk id="2" creationId="{BB34A8A1-FA95-4EB6-8477-9860DAF0EF2D}"/>
          </ac:spMkLst>
        </pc:spChg>
      </pc:sldChg>
      <pc:sldChg chg="del">
        <pc:chgData name="Arya Dehnavi" userId="caecb02e-5c12-4509-9ba2-2d7269b53520" providerId="ADAL" clId="{218A879D-F203-49FF-B98B-D219236626D8}" dt="2024-09-23T09:20:15.559" v="14" actId="2696"/>
        <pc:sldMkLst>
          <pc:docMk/>
          <pc:sldMk cId="275754988" sldId="257"/>
        </pc:sldMkLst>
      </pc:sldChg>
      <pc:sldChg chg="addSp delSp modSp mod">
        <pc:chgData name="Arya Dehnavi" userId="caecb02e-5c12-4509-9ba2-2d7269b53520" providerId="ADAL" clId="{218A879D-F203-49FF-B98B-D219236626D8}" dt="2024-09-23T09:32:44.503" v="749" actId="1076"/>
        <pc:sldMkLst>
          <pc:docMk/>
          <pc:sldMk cId="199982429" sldId="258"/>
        </pc:sldMkLst>
        <pc:spChg chg="mod">
          <ac:chgData name="Arya Dehnavi" userId="caecb02e-5c12-4509-9ba2-2d7269b53520" providerId="ADAL" clId="{218A879D-F203-49FF-B98B-D219236626D8}" dt="2024-09-23T09:32:44.503" v="749" actId="1076"/>
          <ac:spMkLst>
            <pc:docMk/>
            <pc:sldMk cId="199982429" sldId="258"/>
            <ac:spMk id="2" creationId="{B6CB2AA6-C9FB-4716-A0C2-9D70C0D1DDE7}"/>
          </ac:spMkLst>
        </pc:spChg>
        <pc:spChg chg="mod">
          <ac:chgData name="Arya Dehnavi" userId="caecb02e-5c12-4509-9ba2-2d7269b53520" providerId="ADAL" clId="{218A879D-F203-49FF-B98B-D219236626D8}" dt="2024-09-23T09:23:31.466" v="217" actId="20577"/>
          <ac:spMkLst>
            <pc:docMk/>
            <pc:sldMk cId="199982429" sldId="258"/>
            <ac:spMk id="3" creationId="{38FC4182-4A77-4408-9EFD-259C151C3556}"/>
          </ac:spMkLst>
        </pc:spChg>
        <pc:spChg chg="add del mod">
          <ac:chgData name="Arya Dehnavi" userId="caecb02e-5c12-4509-9ba2-2d7269b53520" providerId="ADAL" clId="{218A879D-F203-49FF-B98B-D219236626D8}" dt="2024-09-23T09:22:39.919" v="200"/>
          <ac:spMkLst>
            <pc:docMk/>
            <pc:sldMk cId="199982429" sldId="258"/>
            <ac:spMk id="5" creationId="{C267DAD4-2040-5143-71CC-EE8A2B4A7802}"/>
          </ac:spMkLst>
        </pc:spChg>
        <pc:spChg chg="add del mod">
          <ac:chgData name="Arya Dehnavi" userId="caecb02e-5c12-4509-9ba2-2d7269b53520" providerId="ADAL" clId="{218A879D-F203-49FF-B98B-D219236626D8}" dt="2024-09-23T09:22:54.853" v="204" actId="478"/>
          <ac:spMkLst>
            <pc:docMk/>
            <pc:sldMk cId="199982429" sldId="258"/>
            <ac:spMk id="6" creationId="{F9A7052C-9AE2-8067-AC90-54119DB5ACE1}"/>
          </ac:spMkLst>
        </pc:spChg>
        <pc:picChg chg="add mod">
          <ac:chgData name="Arya Dehnavi" userId="caecb02e-5c12-4509-9ba2-2d7269b53520" providerId="ADAL" clId="{218A879D-F203-49FF-B98B-D219236626D8}" dt="2024-09-23T09:32:27.334" v="746" actId="1076"/>
          <ac:picMkLst>
            <pc:docMk/>
            <pc:sldMk cId="199982429" sldId="258"/>
            <ac:picMk id="7" creationId="{7DE340D2-A349-1367-2BAF-6D5122F0DC3C}"/>
          </ac:picMkLst>
        </pc:picChg>
        <pc:picChg chg="del">
          <ac:chgData name="Arya Dehnavi" userId="caecb02e-5c12-4509-9ba2-2d7269b53520" providerId="ADAL" clId="{218A879D-F203-49FF-B98B-D219236626D8}" dt="2024-09-23T09:22:22.217" v="199" actId="478"/>
          <ac:picMkLst>
            <pc:docMk/>
            <pc:sldMk cId="199982429" sldId="258"/>
            <ac:picMk id="10" creationId="{5E918458-A709-4928-BC7B-191C09EAFCB7}"/>
          </ac:picMkLst>
        </pc:picChg>
        <pc:picChg chg="add mod">
          <ac:chgData name="Arya Dehnavi" userId="caecb02e-5c12-4509-9ba2-2d7269b53520" providerId="ADAL" clId="{218A879D-F203-49FF-B98B-D219236626D8}" dt="2024-09-23T09:22:43.314" v="201" actId="1076"/>
          <ac:picMkLst>
            <pc:docMk/>
            <pc:sldMk cId="199982429" sldId="258"/>
            <ac:picMk id="1026" creationId="{667D68D1-669C-27DA-E02F-B46D0E3F4F3F}"/>
          </ac:picMkLst>
        </pc:picChg>
      </pc:sldChg>
      <pc:sldChg chg="modSp mod">
        <pc:chgData name="Arya Dehnavi" userId="caecb02e-5c12-4509-9ba2-2d7269b53520" providerId="ADAL" clId="{218A879D-F203-49FF-B98B-D219236626D8}" dt="2024-09-23T09:28:24.394" v="692" actId="20577"/>
        <pc:sldMkLst>
          <pc:docMk/>
          <pc:sldMk cId="3176167268" sldId="259"/>
        </pc:sldMkLst>
        <pc:spChg chg="mod">
          <ac:chgData name="Arya Dehnavi" userId="caecb02e-5c12-4509-9ba2-2d7269b53520" providerId="ADAL" clId="{218A879D-F203-49FF-B98B-D219236626D8}" dt="2024-09-23T09:28:24.394" v="692" actId="20577"/>
          <ac:spMkLst>
            <pc:docMk/>
            <pc:sldMk cId="3176167268" sldId="259"/>
            <ac:spMk id="3" creationId="{B551DB74-2284-41D8-8D7C-69C57FA538FF}"/>
          </ac:spMkLst>
        </pc:spChg>
      </pc:sldChg>
      <pc:sldChg chg="addSp delSp modSp mod">
        <pc:chgData name="Arya Dehnavi" userId="caecb02e-5c12-4509-9ba2-2d7269b53520" providerId="ADAL" clId="{218A879D-F203-49FF-B98B-D219236626D8}" dt="2024-09-23T11:17:39.532" v="2956" actId="20577"/>
        <pc:sldMkLst>
          <pc:docMk/>
          <pc:sldMk cId="3187029451" sldId="260"/>
        </pc:sldMkLst>
        <pc:spChg chg="mod">
          <ac:chgData name="Arya Dehnavi" userId="caecb02e-5c12-4509-9ba2-2d7269b53520" providerId="ADAL" clId="{218A879D-F203-49FF-B98B-D219236626D8}" dt="2024-09-23T11:17:31.395" v="2954" actId="20577"/>
          <ac:spMkLst>
            <pc:docMk/>
            <pc:sldMk cId="3187029451" sldId="260"/>
            <ac:spMk id="3" creationId="{CD6196A2-E5D5-4F7B-85C9-E35F8E75E456}"/>
          </ac:spMkLst>
        </pc:spChg>
        <pc:spChg chg="mod">
          <ac:chgData name="Arya Dehnavi" userId="caecb02e-5c12-4509-9ba2-2d7269b53520" providerId="ADAL" clId="{218A879D-F203-49FF-B98B-D219236626D8}" dt="2024-09-23T11:17:39.532" v="2956" actId="20577"/>
          <ac:spMkLst>
            <pc:docMk/>
            <pc:sldMk cId="3187029451" sldId="260"/>
            <ac:spMk id="5" creationId="{3886C4B8-F3DD-4961-AB3D-A88E44EDE491}"/>
          </ac:spMkLst>
        </pc:spChg>
        <pc:spChg chg="add del mod">
          <ac:chgData name="Arya Dehnavi" userId="caecb02e-5c12-4509-9ba2-2d7269b53520" providerId="ADAL" clId="{218A879D-F203-49FF-B98B-D219236626D8}" dt="2024-09-23T11:16:00.495" v="2780"/>
          <ac:spMkLst>
            <pc:docMk/>
            <pc:sldMk cId="3187029451" sldId="260"/>
            <ac:spMk id="6" creationId="{4CD4D0C5-9BE6-C6C6-BCB7-188F118247FD}"/>
          </ac:spMkLst>
        </pc:spChg>
        <pc:picChg chg="del">
          <ac:chgData name="Arya Dehnavi" userId="caecb02e-5c12-4509-9ba2-2d7269b53520" providerId="ADAL" clId="{218A879D-F203-49FF-B98B-D219236626D8}" dt="2024-09-23T11:15:56.238" v="2779" actId="478"/>
          <ac:picMkLst>
            <pc:docMk/>
            <pc:sldMk cId="3187029451" sldId="260"/>
            <ac:picMk id="4" creationId="{ECB71F75-DF5A-45CF-8034-2A06C739605D}"/>
          </ac:picMkLst>
        </pc:picChg>
        <pc:picChg chg="add mod">
          <ac:chgData name="Arya Dehnavi" userId="caecb02e-5c12-4509-9ba2-2d7269b53520" providerId="ADAL" clId="{218A879D-F203-49FF-B98B-D219236626D8}" dt="2024-09-23T11:16:02.095" v="2781" actId="1076"/>
          <ac:picMkLst>
            <pc:docMk/>
            <pc:sldMk cId="3187029451" sldId="260"/>
            <ac:picMk id="7" creationId="{4F0A7E8F-4A72-6820-8071-98345E807902}"/>
          </ac:picMkLst>
        </pc:picChg>
        <pc:picChg chg="add mod">
          <ac:chgData name="Arya Dehnavi" userId="caecb02e-5c12-4509-9ba2-2d7269b53520" providerId="ADAL" clId="{218A879D-F203-49FF-B98B-D219236626D8}" dt="2024-09-23T11:16:15.205" v="2784" actId="1076"/>
          <ac:picMkLst>
            <pc:docMk/>
            <pc:sldMk cId="3187029451" sldId="260"/>
            <ac:picMk id="8" creationId="{6A6BABDE-26BB-4456-FA26-759FAEDA9323}"/>
          </ac:picMkLst>
        </pc:picChg>
      </pc:sldChg>
      <pc:sldChg chg="addSp delSp modSp mod">
        <pc:chgData name="Arya Dehnavi" userId="caecb02e-5c12-4509-9ba2-2d7269b53520" providerId="ADAL" clId="{218A879D-F203-49FF-B98B-D219236626D8}" dt="2024-09-23T11:24:32.250" v="3169" actId="20577"/>
        <pc:sldMkLst>
          <pc:docMk/>
          <pc:sldMk cId="2002461621" sldId="261"/>
        </pc:sldMkLst>
        <pc:spChg chg="mod">
          <ac:chgData name="Arya Dehnavi" userId="caecb02e-5c12-4509-9ba2-2d7269b53520" providerId="ADAL" clId="{218A879D-F203-49FF-B98B-D219236626D8}" dt="2024-09-23T11:17:54.035" v="2981" actId="20577"/>
          <ac:spMkLst>
            <pc:docMk/>
            <pc:sldMk cId="2002461621" sldId="261"/>
            <ac:spMk id="3" creationId="{5F85353B-FACD-4FA0-BBCF-BA71430F8D0D}"/>
          </ac:spMkLst>
        </pc:spChg>
        <pc:spChg chg="mod">
          <ac:chgData name="Arya Dehnavi" userId="caecb02e-5c12-4509-9ba2-2d7269b53520" providerId="ADAL" clId="{218A879D-F203-49FF-B98B-D219236626D8}" dt="2024-09-23T11:24:32.250" v="3169" actId="20577"/>
          <ac:spMkLst>
            <pc:docMk/>
            <pc:sldMk cId="2002461621" sldId="261"/>
            <ac:spMk id="5" creationId="{4B69422F-A821-4773-A9E1-20F9CBC7FB6D}"/>
          </ac:spMkLst>
        </pc:spChg>
        <pc:spChg chg="add del mod">
          <ac:chgData name="Arya Dehnavi" userId="caecb02e-5c12-4509-9ba2-2d7269b53520" providerId="ADAL" clId="{218A879D-F203-49FF-B98B-D219236626D8}" dt="2024-09-23T11:18:02.968" v="2983"/>
          <ac:spMkLst>
            <pc:docMk/>
            <pc:sldMk cId="2002461621" sldId="261"/>
            <ac:spMk id="6" creationId="{6F4555A9-C7A6-B747-4F4A-3B2D3C6C20CA}"/>
          </ac:spMkLst>
        </pc:spChg>
        <pc:picChg chg="del">
          <ac:chgData name="Arya Dehnavi" userId="caecb02e-5c12-4509-9ba2-2d7269b53520" providerId="ADAL" clId="{218A879D-F203-49FF-B98B-D219236626D8}" dt="2024-09-23T11:18:01.167" v="2982" actId="478"/>
          <ac:picMkLst>
            <pc:docMk/>
            <pc:sldMk cId="2002461621" sldId="261"/>
            <ac:picMk id="4" creationId="{9309B527-C1DF-4488-8949-759B99D8AC8B}"/>
          </ac:picMkLst>
        </pc:picChg>
        <pc:picChg chg="add mod">
          <ac:chgData name="Arya Dehnavi" userId="caecb02e-5c12-4509-9ba2-2d7269b53520" providerId="ADAL" clId="{218A879D-F203-49FF-B98B-D219236626D8}" dt="2024-09-23T11:18:08.028" v="2984" actId="14100"/>
          <ac:picMkLst>
            <pc:docMk/>
            <pc:sldMk cId="2002461621" sldId="261"/>
            <ac:picMk id="7" creationId="{0E34E391-74CC-4AAF-E217-F603EC489E5F}"/>
          </ac:picMkLst>
        </pc:picChg>
      </pc:sldChg>
      <pc:sldChg chg="addSp delSp modSp mod">
        <pc:chgData name="Arya Dehnavi" userId="caecb02e-5c12-4509-9ba2-2d7269b53520" providerId="ADAL" clId="{218A879D-F203-49FF-B98B-D219236626D8}" dt="2024-09-23T11:30:13.845" v="3780" actId="1076"/>
        <pc:sldMkLst>
          <pc:docMk/>
          <pc:sldMk cId="2583901761" sldId="262"/>
        </pc:sldMkLst>
        <pc:spChg chg="mod">
          <ac:chgData name="Arya Dehnavi" userId="caecb02e-5c12-4509-9ba2-2d7269b53520" providerId="ADAL" clId="{218A879D-F203-49FF-B98B-D219236626D8}" dt="2024-09-23T11:27:36.985" v="3565" actId="20577"/>
          <ac:spMkLst>
            <pc:docMk/>
            <pc:sldMk cId="2583901761" sldId="262"/>
            <ac:spMk id="3" creationId="{9419A761-BD4B-4FB7-8841-63DB580A20E8}"/>
          </ac:spMkLst>
        </pc:spChg>
        <pc:spChg chg="add mod">
          <ac:chgData name="Arya Dehnavi" userId="caecb02e-5c12-4509-9ba2-2d7269b53520" providerId="ADAL" clId="{218A879D-F203-49FF-B98B-D219236626D8}" dt="2024-09-23T11:29:20.089" v="3772" actId="20577"/>
          <ac:spMkLst>
            <pc:docMk/>
            <pc:sldMk cId="2583901761" sldId="262"/>
            <ac:spMk id="4" creationId="{8FED9AB0-6C9E-3A86-DCBB-90C40E03165F}"/>
          </ac:spMkLst>
        </pc:spChg>
        <pc:spChg chg="mod">
          <ac:chgData name="Arya Dehnavi" userId="caecb02e-5c12-4509-9ba2-2d7269b53520" providerId="ADAL" clId="{218A879D-F203-49FF-B98B-D219236626D8}" dt="2024-09-23T11:29:10.097" v="3770" actId="20577"/>
          <ac:spMkLst>
            <pc:docMk/>
            <pc:sldMk cId="2583901761" sldId="262"/>
            <ac:spMk id="10" creationId="{5F94CA72-1784-4879-BC56-ABC06349A367}"/>
          </ac:spMkLst>
        </pc:spChg>
        <pc:picChg chg="add mod">
          <ac:chgData name="Arya Dehnavi" userId="caecb02e-5c12-4509-9ba2-2d7269b53520" providerId="ADAL" clId="{218A879D-F203-49FF-B98B-D219236626D8}" dt="2024-09-23T11:29:40.351" v="3775" actId="1076"/>
          <ac:picMkLst>
            <pc:docMk/>
            <pc:sldMk cId="2583901761" sldId="262"/>
            <ac:picMk id="5" creationId="{0107CAD1-BE44-05D5-4A20-FE87A6661094}"/>
          </ac:picMkLst>
        </pc:picChg>
        <pc:picChg chg="del">
          <ac:chgData name="Arya Dehnavi" userId="caecb02e-5c12-4509-9ba2-2d7269b53520" providerId="ADAL" clId="{218A879D-F203-49FF-B98B-D219236626D8}" dt="2024-09-23T11:24:58.508" v="3207" actId="478"/>
          <ac:picMkLst>
            <pc:docMk/>
            <pc:sldMk cId="2583901761" sldId="262"/>
            <ac:picMk id="7" creationId="{67DE62C0-D88D-4D3D-80BE-7A83F56796CC}"/>
          </ac:picMkLst>
        </pc:picChg>
        <pc:picChg chg="add mod">
          <ac:chgData name="Arya Dehnavi" userId="caecb02e-5c12-4509-9ba2-2d7269b53520" providerId="ADAL" clId="{218A879D-F203-49FF-B98B-D219236626D8}" dt="2024-09-23T11:30:13.845" v="3780" actId="1076"/>
          <ac:picMkLst>
            <pc:docMk/>
            <pc:sldMk cId="2583901761" sldId="262"/>
            <ac:picMk id="6146" creationId="{7F42D868-AE92-1F3B-50F7-86BEF9528197}"/>
          </ac:picMkLst>
        </pc:picChg>
      </pc:sldChg>
      <pc:sldChg chg="del">
        <pc:chgData name="Arya Dehnavi" userId="caecb02e-5c12-4509-9ba2-2d7269b53520" providerId="ADAL" clId="{218A879D-F203-49FF-B98B-D219236626D8}" dt="2024-09-23T11:30:30.735" v="3782" actId="47"/>
        <pc:sldMkLst>
          <pc:docMk/>
          <pc:sldMk cId="1394541867" sldId="263"/>
        </pc:sldMkLst>
      </pc:sldChg>
      <pc:sldChg chg="del">
        <pc:chgData name="Arya Dehnavi" userId="caecb02e-5c12-4509-9ba2-2d7269b53520" providerId="ADAL" clId="{218A879D-F203-49FF-B98B-D219236626D8}" dt="2024-09-23T11:30:29.108" v="3781" actId="47"/>
        <pc:sldMkLst>
          <pc:docMk/>
          <pc:sldMk cId="2206227597" sldId="264"/>
        </pc:sldMkLst>
      </pc:sldChg>
      <pc:sldChg chg="addSp delSp modSp mod">
        <pc:chgData name="Arya Dehnavi" userId="caecb02e-5c12-4509-9ba2-2d7269b53520" providerId="ADAL" clId="{218A879D-F203-49FF-B98B-D219236626D8}" dt="2024-09-24T07:45:48.379" v="4506" actId="207"/>
        <pc:sldMkLst>
          <pc:docMk/>
          <pc:sldMk cId="2449071812" sldId="265"/>
        </pc:sldMkLst>
        <pc:spChg chg="del mod">
          <ac:chgData name="Arya Dehnavi" userId="caecb02e-5c12-4509-9ba2-2d7269b53520" providerId="ADAL" clId="{218A879D-F203-49FF-B98B-D219236626D8}" dt="2024-09-23T11:31:15.155" v="3811" actId="478"/>
          <ac:spMkLst>
            <pc:docMk/>
            <pc:sldMk cId="2449071812" sldId="265"/>
            <ac:spMk id="2" creationId="{DA382F58-73D9-4DEE-8B3D-D7B6BFC9C470}"/>
          </ac:spMkLst>
        </pc:spChg>
        <pc:spChg chg="mod">
          <ac:chgData name="Arya Dehnavi" userId="caecb02e-5c12-4509-9ba2-2d7269b53520" providerId="ADAL" clId="{218A879D-F203-49FF-B98B-D219236626D8}" dt="2024-09-23T11:43:25.094" v="4363" actId="20577"/>
          <ac:spMkLst>
            <pc:docMk/>
            <pc:sldMk cId="2449071812" sldId="265"/>
            <ac:spMk id="3" creationId="{7173C9C0-F7FB-4FEB-B919-5DA49D5EA6A9}"/>
          </ac:spMkLst>
        </pc:spChg>
        <pc:spChg chg="add del mod">
          <ac:chgData name="Arya Dehnavi" userId="caecb02e-5c12-4509-9ba2-2d7269b53520" providerId="ADAL" clId="{218A879D-F203-49FF-B98B-D219236626D8}" dt="2024-09-24T07:44:37.112" v="4419" actId="20577"/>
          <ac:spMkLst>
            <pc:docMk/>
            <pc:sldMk cId="2449071812" sldId="265"/>
            <ac:spMk id="5" creationId="{ACDE9967-664E-0F56-FEAE-B52B5D78B200}"/>
          </ac:spMkLst>
        </pc:spChg>
        <pc:spChg chg="add del mod">
          <ac:chgData name="Arya Dehnavi" userId="caecb02e-5c12-4509-9ba2-2d7269b53520" providerId="ADAL" clId="{218A879D-F203-49FF-B98B-D219236626D8}" dt="2024-09-23T11:31:17.615" v="3812" actId="478"/>
          <ac:spMkLst>
            <pc:docMk/>
            <pc:sldMk cId="2449071812" sldId="265"/>
            <ac:spMk id="7" creationId="{C594B1D9-E2D8-2256-1783-D87F91401279}"/>
          </ac:spMkLst>
        </pc:spChg>
        <pc:spChg chg="add mod">
          <ac:chgData name="Arya Dehnavi" userId="caecb02e-5c12-4509-9ba2-2d7269b53520" providerId="ADAL" clId="{218A879D-F203-49FF-B98B-D219236626D8}" dt="2024-09-24T07:45:28.231" v="4461" actId="207"/>
          <ac:spMkLst>
            <pc:docMk/>
            <pc:sldMk cId="2449071812" sldId="265"/>
            <ac:spMk id="9" creationId="{A2774827-C610-46A8-DFF0-5615982B45CF}"/>
          </ac:spMkLst>
        </pc:spChg>
        <pc:spChg chg="add mod">
          <ac:chgData name="Arya Dehnavi" userId="caecb02e-5c12-4509-9ba2-2d7269b53520" providerId="ADAL" clId="{218A879D-F203-49FF-B98B-D219236626D8}" dt="2024-09-24T07:45:48.379" v="4506" actId="207"/>
          <ac:spMkLst>
            <pc:docMk/>
            <pc:sldMk cId="2449071812" sldId="265"/>
            <ac:spMk id="10" creationId="{FE0E70CC-F85C-EE9B-E254-11883F6D72DA}"/>
          </ac:spMkLst>
        </pc:spChg>
        <pc:picChg chg="add del mod">
          <ac:chgData name="Arya Dehnavi" userId="caecb02e-5c12-4509-9ba2-2d7269b53520" providerId="ADAL" clId="{218A879D-F203-49FF-B98B-D219236626D8}" dt="2024-09-23T11:32:30.624" v="3830" actId="478"/>
          <ac:picMkLst>
            <pc:docMk/>
            <pc:sldMk cId="2449071812" sldId="265"/>
            <ac:picMk id="8" creationId="{D0895A27-BA78-003B-0329-A56EA3A7CEBC}"/>
          </ac:picMkLst>
        </pc:picChg>
        <pc:picChg chg="add mod">
          <ac:chgData name="Arya Dehnavi" userId="caecb02e-5c12-4509-9ba2-2d7269b53520" providerId="ADAL" clId="{218A879D-F203-49FF-B98B-D219236626D8}" dt="2024-09-23T11:43:03.464" v="4345" actId="1076"/>
          <ac:picMkLst>
            <pc:docMk/>
            <pc:sldMk cId="2449071812" sldId="265"/>
            <ac:picMk id="11" creationId="{F9AFD719-9805-9452-7077-153761980306}"/>
          </ac:picMkLst>
        </pc:picChg>
        <pc:picChg chg="del">
          <ac:chgData name="Arya Dehnavi" userId="caecb02e-5c12-4509-9ba2-2d7269b53520" providerId="ADAL" clId="{218A879D-F203-49FF-B98B-D219236626D8}" dt="2024-09-23T11:30:50.671" v="3807" actId="478"/>
          <ac:picMkLst>
            <pc:docMk/>
            <pc:sldMk cId="2449071812" sldId="265"/>
            <ac:picMk id="12" creationId="{99D10681-6081-4F82-BCEE-5EECC2673FB1}"/>
          </ac:picMkLst>
        </pc:picChg>
        <pc:picChg chg="del">
          <ac:chgData name="Arya Dehnavi" userId="caecb02e-5c12-4509-9ba2-2d7269b53520" providerId="ADAL" clId="{218A879D-F203-49FF-B98B-D219236626D8}" dt="2024-09-23T11:30:47.856" v="3806" actId="478"/>
          <ac:picMkLst>
            <pc:docMk/>
            <pc:sldMk cId="2449071812" sldId="265"/>
            <ac:picMk id="14" creationId="{F772B183-6524-4951-A6EA-DE65909B3681}"/>
          </ac:picMkLst>
        </pc:picChg>
        <pc:picChg chg="add mod">
          <ac:chgData name="Arya Dehnavi" userId="caecb02e-5c12-4509-9ba2-2d7269b53520" providerId="ADAL" clId="{218A879D-F203-49FF-B98B-D219236626D8}" dt="2024-09-23T11:42:28.177" v="4336" actId="1076"/>
          <ac:picMkLst>
            <pc:docMk/>
            <pc:sldMk cId="2449071812" sldId="265"/>
            <ac:picMk id="7170" creationId="{9CBD7452-6BE8-68A7-E20B-EC77EA4702B3}"/>
          </ac:picMkLst>
        </pc:picChg>
        <pc:picChg chg="add mod">
          <ac:chgData name="Arya Dehnavi" userId="caecb02e-5c12-4509-9ba2-2d7269b53520" providerId="ADAL" clId="{218A879D-F203-49FF-B98B-D219236626D8}" dt="2024-09-24T07:45:00.329" v="4434" actId="14100"/>
          <ac:picMkLst>
            <pc:docMk/>
            <pc:sldMk cId="2449071812" sldId="265"/>
            <ac:picMk id="7172" creationId="{3A1A363E-269D-C053-4C78-2468865154B1}"/>
          </ac:picMkLst>
        </pc:picChg>
      </pc:sldChg>
      <pc:sldChg chg="del">
        <pc:chgData name="Arya Dehnavi" userId="caecb02e-5c12-4509-9ba2-2d7269b53520" providerId="ADAL" clId="{218A879D-F203-49FF-B98B-D219236626D8}" dt="2024-09-23T11:43:44.699" v="4364" actId="47"/>
        <pc:sldMkLst>
          <pc:docMk/>
          <pc:sldMk cId="2936251806" sldId="266"/>
        </pc:sldMkLst>
      </pc:sldChg>
      <pc:sldChg chg="addSp delSp modSp mod">
        <pc:chgData name="Arya Dehnavi" userId="caecb02e-5c12-4509-9ba2-2d7269b53520" providerId="ADAL" clId="{218A879D-F203-49FF-B98B-D219236626D8}" dt="2024-09-30T11:43:56.226" v="7925"/>
        <pc:sldMkLst>
          <pc:docMk/>
          <pc:sldMk cId="1720080734" sldId="267"/>
        </pc:sldMkLst>
        <pc:spChg chg="del mod">
          <ac:chgData name="Arya Dehnavi" userId="caecb02e-5c12-4509-9ba2-2d7269b53520" providerId="ADAL" clId="{218A879D-F203-49FF-B98B-D219236626D8}" dt="2024-09-30T11:37:41.979" v="7100" actId="478"/>
          <ac:spMkLst>
            <pc:docMk/>
            <pc:sldMk cId="1720080734" sldId="267"/>
            <ac:spMk id="2" creationId="{163C5768-ECF7-412A-9483-8FAC782BEF50}"/>
          </ac:spMkLst>
        </pc:spChg>
        <pc:spChg chg="mod">
          <ac:chgData name="Arya Dehnavi" userId="caecb02e-5c12-4509-9ba2-2d7269b53520" providerId="ADAL" clId="{218A879D-F203-49FF-B98B-D219236626D8}" dt="2024-09-30T11:37:29.200" v="7097" actId="20577"/>
          <ac:spMkLst>
            <pc:docMk/>
            <pc:sldMk cId="1720080734" sldId="267"/>
            <ac:spMk id="3" creationId="{244D855E-D253-454E-9B6D-7E3FB9921C0D}"/>
          </ac:spMkLst>
        </pc:spChg>
        <pc:spChg chg="add del mod">
          <ac:chgData name="Arya Dehnavi" userId="caecb02e-5c12-4509-9ba2-2d7269b53520" providerId="ADAL" clId="{218A879D-F203-49FF-B98B-D219236626D8}" dt="2024-09-30T11:41:23.924" v="7894" actId="478"/>
          <ac:spMkLst>
            <pc:docMk/>
            <pc:sldMk cId="1720080734" sldId="267"/>
            <ac:spMk id="5" creationId="{E05823B7-1361-5C91-737F-3B959B782A84}"/>
          </ac:spMkLst>
        </pc:spChg>
        <pc:spChg chg="add del mod">
          <ac:chgData name="Arya Dehnavi" userId="caecb02e-5c12-4509-9ba2-2d7269b53520" providerId="ADAL" clId="{218A879D-F203-49FF-B98B-D219236626D8}" dt="2024-09-30T11:37:43.418" v="7101"/>
          <ac:spMkLst>
            <pc:docMk/>
            <pc:sldMk cId="1720080734" sldId="267"/>
            <ac:spMk id="8" creationId="{54D49154-817A-873A-34D0-FF084AE83F5B}"/>
          </ac:spMkLst>
        </pc:spChg>
        <pc:spChg chg="add mod">
          <ac:chgData name="Arya Dehnavi" userId="caecb02e-5c12-4509-9ba2-2d7269b53520" providerId="ADAL" clId="{218A879D-F203-49FF-B98B-D219236626D8}" dt="2024-09-30T11:42:38.867" v="7897" actId="20577"/>
          <ac:spMkLst>
            <pc:docMk/>
            <pc:sldMk cId="1720080734" sldId="267"/>
            <ac:spMk id="9" creationId="{B8CC9F47-017F-702C-A97F-017259785861}"/>
          </ac:spMkLst>
        </pc:spChg>
        <pc:picChg chg="del">
          <ac:chgData name="Arya Dehnavi" userId="caecb02e-5c12-4509-9ba2-2d7269b53520" providerId="ADAL" clId="{218A879D-F203-49FF-B98B-D219236626D8}" dt="2024-09-30T11:37:39.277" v="7098" actId="478"/>
          <ac:picMkLst>
            <pc:docMk/>
            <pc:sldMk cId="1720080734" sldId="267"/>
            <ac:picMk id="6" creationId="{F947253B-F131-46B6-B202-11219BF59988}"/>
          </ac:picMkLst>
        </pc:picChg>
        <pc:picChg chg="add mod">
          <ac:chgData name="Arya Dehnavi" userId="caecb02e-5c12-4509-9ba2-2d7269b53520" providerId="ADAL" clId="{218A879D-F203-49FF-B98B-D219236626D8}" dt="2024-09-30T11:43:03.590" v="7900" actId="14100"/>
          <ac:picMkLst>
            <pc:docMk/>
            <pc:sldMk cId="1720080734" sldId="267"/>
            <ac:picMk id="11" creationId="{9AF3B9F7-4FF6-4DBA-6100-BDE8C32908F1}"/>
          </ac:picMkLst>
        </pc:picChg>
        <pc:picChg chg="add mod">
          <ac:chgData name="Arya Dehnavi" userId="caecb02e-5c12-4509-9ba2-2d7269b53520" providerId="ADAL" clId="{218A879D-F203-49FF-B98B-D219236626D8}" dt="2024-09-30T11:42:58.981" v="7899" actId="1076"/>
          <ac:picMkLst>
            <pc:docMk/>
            <pc:sldMk cId="1720080734" sldId="267"/>
            <ac:picMk id="12" creationId="{779BA70C-95DA-5351-8889-3564D279AD8A}"/>
          </ac:picMkLst>
        </pc:picChg>
        <pc:picChg chg="add mod">
          <ac:chgData name="Arya Dehnavi" userId="caecb02e-5c12-4509-9ba2-2d7269b53520" providerId="ADAL" clId="{218A879D-F203-49FF-B98B-D219236626D8}" dt="2024-09-30T11:43:56.226" v="7925"/>
          <ac:picMkLst>
            <pc:docMk/>
            <pc:sldMk cId="1720080734" sldId="267"/>
            <ac:picMk id="13" creationId="{2A571E22-AEB4-2B13-EC30-A3AD880362CA}"/>
          </ac:picMkLst>
        </pc:picChg>
      </pc:sldChg>
      <pc:sldChg chg="del">
        <pc:chgData name="Arya Dehnavi" userId="caecb02e-5c12-4509-9ba2-2d7269b53520" providerId="ADAL" clId="{218A879D-F203-49FF-B98B-D219236626D8}" dt="2024-09-30T11:43:42.931" v="7924" actId="47"/>
        <pc:sldMkLst>
          <pc:docMk/>
          <pc:sldMk cId="1169393971" sldId="268"/>
        </pc:sldMkLst>
      </pc:sldChg>
      <pc:sldChg chg="del">
        <pc:chgData name="Arya Dehnavi" userId="caecb02e-5c12-4509-9ba2-2d7269b53520" providerId="ADAL" clId="{218A879D-F203-49FF-B98B-D219236626D8}" dt="2024-09-30T11:43:17.932" v="7902" actId="47"/>
        <pc:sldMkLst>
          <pc:docMk/>
          <pc:sldMk cId="2985778967" sldId="269"/>
        </pc:sldMkLst>
      </pc:sldChg>
      <pc:sldChg chg="modSp mod">
        <pc:chgData name="Arya Dehnavi" userId="caecb02e-5c12-4509-9ba2-2d7269b53520" providerId="ADAL" clId="{218A879D-F203-49FF-B98B-D219236626D8}" dt="2024-09-30T11:43:25.701" v="7921" actId="20577"/>
        <pc:sldMkLst>
          <pc:docMk/>
          <pc:sldMk cId="74248879" sldId="270"/>
        </pc:sldMkLst>
        <pc:spChg chg="mod">
          <ac:chgData name="Arya Dehnavi" userId="caecb02e-5c12-4509-9ba2-2d7269b53520" providerId="ADAL" clId="{218A879D-F203-49FF-B98B-D219236626D8}" dt="2024-09-30T11:43:25.701" v="7921" actId="20577"/>
          <ac:spMkLst>
            <pc:docMk/>
            <pc:sldMk cId="74248879" sldId="270"/>
            <ac:spMk id="5" creationId="{4F5F67E9-EF16-4534-B08D-6C8811F67313}"/>
          </ac:spMkLst>
        </pc:spChg>
      </pc:sldChg>
      <pc:sldChg chg="del">
        <pc:chgData name="Arya Dehnavi" userId="caecb02e-5c12-4509-9ba2-2d7269b53520" providerId="ADAL" clId="{218A879D-F203-49FF-B98B-D219236626D8}" dt="2024-09-30T11:43:16.729" v="7901" actId="47"/>
        <pc:sldMkLst>
          <pc:docMk/>
          <pc:sldMk cId="2133808146" sldId="275"/>
        </pc:sldMkLst>
      </pc:sldChg>
      <pc:sldChg chg="del">
        <pc:chgData name="Arya Dehnavi" userId="caecb02e-5c12-4509-9ba2-2d7269b53520" providerId="ADAL" clId="{218A879D-F203-49FF-B98B-D219236626D8}" dt="2024-09-30T11:43:40.779" v="7923" actId="47"/>
        <pc:sldMkLst>
          <pc:docMk/>
          <pc:sldMk cId="1072514310" sldId="277"/>
        </pc:sldMkLst>
      </pc:sldChg>
      <pc:sldChg chg="del">
        <pc:chgData name="Arya Dehnavi" userId="caecb02e-5c12-4509-9ba2-2d7269b53520" providerId="ADAL" clId="{218A879D-F203-49FF-B98B-D219236626D8}" dt="2024-09-30T11:43:39.912" v="7922" actId="47"/>
        <pc:sldMkLst>
          <pc:docMk/>
          <pc:sldMk cId="2740946832" sldId="278"/>
        </pc:sldMkLst>
      </pc:sldChg>
      <pc:sldChg chg="addSp delSp modSp add mod">
        <pc:chgData name="Arya Dehnavi" userId="caecb02e-5c12-4509-9ba2-2d7269b53520" providerId="ADAL" clId="{218A879D-F203-49FF-B98B-D219236626D8}" dt="2024-09-23T09:32:37.590" v="748" actId="1076"/>
        <pc:sldMkLst>
          <pc:docMk/>
          <pc:sldMk cId="2022390490" sldId="280"/>
        </pc:sldMkLst>
        <pc:spChg chg="mod">
          <ac:chgData name="Arya Dehnavi" userId="caecb02e-5c12-4509-9ba2-2d7269b53520" providerId="ADAL" clId="{218A879D-F203-49FF-B98B-D219236626D8}" dt="2024-09-23T09:32:37.590" v="748" actId="1076"/>
          <ac:spMkLst>
            <pc:docMk/>
            <pc:sldMk cId="2022390490" sldId="280"/>
            <ac:spMk id="2" creationId="{B6CB2AA6-C9FB-4716-A0C2-9D70C0D1DDE7}"/>
          </ac:spMkLst>
        </pc:spChg>
        <pc:spChg chg="mod">
          <ac:chgData name="Arya Dehnavi" userId="caecb02e-5c12-4509-9ba2-2d7269b53520" providerId="ADAL" clId="{218A879D-F203-49FF-B98B-D219236626D8}" dt="2024-09-23T09:23:51.282" v="250" actId="255"/>
          <ac:spMkLst>
            <pc:docMk/>
            <pc:sldMk cId="2022390490" sldId="280"/>
            <ac:spMk id="3" creationId="{38FC4182-4A77-4408-9EFD-259C151C3556}"/>
          </ac:spMkLst>
        </pc:spChg>
        <pc:spChg chg="add">
          <ac:chgData name="Arya Dehnavi" userId="caecb02e-5c12-4509-9ba2-2d7269b53520" providerId="ADAL" clId="{218A879D-F203-49FF-B98B-D219236626D8}" dt="2024-09-23T09:24:26.783" v="255"/>
          <ac:spMkLst>
            <pc:docMk/>
            <pc:sldMk cId="2022390490" sldId="280"/>
            <ac:spMk id="5" creationId="{A93E6ED6-45DC-07E7-E230-5603EB122512}"/>
          </ac:spMkLst>
        </pc:spChg>
        <pc:spChg chg="add">
          <ac:chgData name="Arya Dehnavi" userId="caecb02e-5c12-4509-9ba2-2d7269b53520" providerId="ADAL" clId="{218A879D-F203-49FF-B98B-D219236626D8}" dt="2024-09-23T09:24:41.184" v="259"/>
          <ac:spMkLst>
            <pc:docMk/>
            <pc:sldMk cId="2022390490" sldId="280"/>
            <ac:spMk id="8" creationId="{A303D6C4-114D-9670-EA9E-0F4AC52330DF}"/>
          </ac:spMkLst>
        </pc:spChg>
        <pc:spChg chg="add">
          <ac:chgData name="Arya Dehnavi" userId="caecb02e-5c12-4509-9ba2-2d7269b53520" providerId="ADAL" clId="{218A879D-F203-49FF-B98B-D219236626D8}" dt="2024-09-23T09:28:38.170" v="693"/>
          <ac:spMkLst>
            <pc:docMk/>
            <pc:sldMk cId="2022390490" sldId="280"/>
            <ac:spMk id="11" creationId="{876FFF70-F56E-E06B-7531-8635CAFF99BF}"/>
          </ac:spMkLst>
        </pc:spChg>
        <pc:picChg chg="add mod">
          <ac:chgData name="Arya Dehnavi" userId="caecb02e-5c12-4509-9ba2-2d7269b53520" providerId="ADAL" clId="{218A879D-F203-49FF-B98B-D219236626D8}" dt="2024-09-23T09:31:28.785" v="734" actId="14100"/>
          <ac:picMkLst>
            <pc:docMk/>
            <pc:sldMk cId="2022390490" sldId="280"/>
            <ac:picMk id="4" creationId="{4938BE73-3CA1-2126-87A6-4E6BBE830BC7}"/>
          </ac:picMkLst>
        </pc:picChg>
        <pc:picChg chg="add mod">
          <ac:chgData name="Arya Dehnavi" userId="caecb02e-5c12-4509-9ba2-2d7269b53520" providerId="ADAL" clId="{218A879D-F203-49FF-B98B-D219236626D8}" dt="2024-09-23T09:31:33.086" v="736" actId="1076"/>
          <ac:picMkLst>
            <pc:docMk/>
            <pc:sldMk cId="2022390490" sldId="280"/>
            <ac:picMk id="6" creationId="{79C1424B-0BC7-1AB3-C8CC-C0B52A3C4BE1}"/>
          </ac:picMkLst>
        </pc:picChg>
        <pc:picChg chg="del">
          <ac:chgData name="Arya Dehnavi" userId="caecb02e-5c12-4509-9ba2-2d7269b53520" providerId="ADAL" clId="{218A879D-F203-49FF-B98B-D219236626D8}" dt="2024-09-23T09:24:11.983" v="251" actId="478"/>
          <ac:picMkLst>
            <pc:docMk/>
            <pc:sldMk cId="2022390490" sldId="280"/>
            <ac:picMk id="7" creationId="{7DE340D2-A349-1367-2BAF-6D5122F0DC3C}"/>
          </ac:picMkLst>
        </pc:picChg>
        <pc:picChg chg="add mod">
          <ac:chgData name="Arya Dehnavi" userId="caecb02e-5c12-4509-9ba2-2d7269b53520" providerId="ADAL" clId="{218A879D-F203-49FF-B98B-D219236626D8}" dt="2024-09-23T09:31:26.897" v="733" actId="14100"/>
          <ac:picMkLst>
            <pc:docMk/>
            <pc:sldMk cId="2022390490" sldId="280"/>
            <ac:picMk id="9" creationId="{0842865D-614D-1BA2-FEE2-EE5C6B023063}"/>
          </ac:picMkLst>
        </pc:picChg>
        <pc:picChg chg="mod">
          <ac:chgData name="Arya Dehnavi" userId="caecb02e-5c12-4509-9ba2-2d7269b53520" providerId="ADAL" clId="{218A879D-F203-49FF-B98B-D219236626D8}" dt="2024-09-23T09:32:15.909" v="745" actId="14100"/>
          <ac:picMkLst>
            <pc:docMk/>
            <pc:sldMk cId="2022390490" sldId="280"/>
            <ac:picMk id="1026" creationId="{667D68D1-669C-27DA-E02F-B46D0E3F4F3F}"/>
          </ac:picMkLst>
        </pc:picChg>
        <pc:picChg chg="add mod">
          <ac:chgData name="Arya Dehnavi" userId="caecb02e-5c12-4509-9ba2-2d7269b53520" providerId="ADAL" clId="{218A879D-F203-49FF-B98B-D219236626D8}" dt="2024-09-23T09:32:15.909" v="745" actId="14100"/>
          <ac:picMkLst>
            <pc:docMk/>
            <pc:sldMk cId="2022390490" sldId="280"/>
            <ac:picMk id="2056" creationId="{332451B5-51A0-DBDF-FD22-AC760B0C54F2}"/>
          </ac:picMkLst>
        </pc:picChg>
      </pc:sldChg>
      <pc:sldChg chg="addSp delSp modSp add mod">
        <pc:chgData name="Arya Dehnavi" userId="caecb02e-5c12-4509-9ba2-2d7269b53520" providerId="ADAL" clId="{218A879D-F203-49FF-B98B-D219236626D8}" dt="2024-09-23T10:34:09.082" v="989" actId="20577"/>
        <pc:sldMkLst>
          <pc:docMk/>
          <pc:sldMk cId="2791843766" sldId="281"/>
        </pc:sldMkLst>
        <pc:spChg chg="mod">
          <ac:chgData name="Arya Dehnavi" userId="caecb02e-5c12-4509-9ba2-2d7269b53520" providerId="ADAL" clId="{218A879D-F203-49FF-B98B-D219236626D8}" dt="2024-09-23T10:34:09.082" v="989" actId="20577"/>
          <ac:spMkLst>
            <pc:docMk/>
            <pc:sldMk cId="2791843766" sldId="281"/>
            <ac:spMk id="2" creationId="{B6CB2AA6-C9FB-4716-A0C2-9D70C0D1DDE7}"/>
          </ac:spMkLst>
        </pc:spChg>
        <pc:spChg chg="mod">
          <ac:chgData name="Arya Dehnavi" userId="caecb02e-5c12-4509-9ba2-2d7269b53520" providerId="ADAL" clId="{218A879D-F203-49FF-B98B-D219236626D8}" dt="2024-09-23T09:28:44.649" v="703" actId="20577"/>
          <ac:spMkLst>
            <pc:docMk/>
            <pc:sldMk cId="2791843766" sldId="281"/>
            <ac:spMk id="3" creationId="{38FC4182-4A77-4408-9EFD-259C151C3556}"/>
          </ac:spMkLst>
        </pc:spChg>
        <pc:spChg chg="add">
          <ac:chgData name="Arya Dehnavi" userId="caecb02e-5c12-4509-9ba2-2d7269b53520" providerId="ADAL" clId="{218A879D-F203-49FF-B98B-D219236626D8}" dt="2024-09-23T09:29:54.310" v="719"/>
          <ac:spMkLst>
            <pc:docMk/>
            <pc:sldMk cId="2791843766" sldId="281"/>
            <ac:spMk id="5" creationId="{06D609B0-F758-B778-EB0B-42B81E6A362E}"/>
          </ac:spMkLst>
        </pc:spChg>
        <pc:spChg chg="add del mod">
          <ac:chgData name="Arya Dehnavi" userId="caecb02e-5c12-4509-9ba2-2d7269b53520" providerId="ADAL" clId="{218A879D-F203-49FF-B98B-D219236626D8}" dt="2024-09-23T09:30:43.187" v="730" actId="21"/>
          <ac:spMkLst>
            <pc:docMk/>
            <pc:sldMk cId="2791843766" sldId="281"/>
            <ac:spMk id="8" creationId="{962E93B1-12D4-7730-3F99-C7F9AC948FA3}"/>
          </ac:spMkLst>
        </pc:spChg>
        <pc:picChg chg="del">
          <ac:chgData name="Arya Dehnavi" userId="caecb02e-5c12-4509-9ba2-2d7269b53520" providerId="ADAL" clId="{218A879D-F203-49FF-B98B-D219236626D8}" dt="2024-09-23T09:28:59.953" v="705" actId="478"/>
          <ac:picMkLst>
            <pc:docMk/>
            <pc:sldMk cId="2791843766" sldId="281"/>
            <ac:picMk id="4" creationId="{4938BE73-3CA1-2126-87A6-4E6BBE830BC7}"/>
          </ac:picMkLst>
        </pc:picChg>
        <pc:picChg chg="del">
          <ac:chgData name="Arya Dehnavi" userId="caecb02e-5c12-4509-9ba2-2d7269b53520" providerId="ADAL" clId="{218A879D-F203-49FF-B98B-D219236626D8}" dt="2024-09-23T09:28:59.306" v="704" actId="478"/>
          <ac:picMkLst>
            <pc:docMk/>
            <pc:sldMk cId="2791843766" sldId="281"/>
            <ac:picMk id="6" creationId="{79C1424B-0BC7-1AB3-C8CC-C0B52A3C4BE1}"/>
          </ac:picMkLst>
        </pc:picChg>
        <pc:picChg chg="add mod">
          <ac:chgData name="Arya Dehnavi" userId="caecb02e-5c12-4509-9ba2-2d7269b53520" providerId="ADAL" clId="{218A879D-F203-49FF-B98B-D219236626D8}" dt="2024-09-23T09:30:15.385" v="724" actId="1076"/>
          <ac:picMkLst>
            <pc:docMk/>
            <pc:sldMk cId="2791843766" sldId="281"/>
            <ac:picMk id="7" creationId="{281721FB-9EB8-08EA-35A1-E4727E2E2D51}"/>
          </ac:picMkLst>
        </pc:picChg>
        <pc:picChg chg="del">
          <ac:chgData name="Arya Dehnavi" userId="caecb02e-5c12-4509-9ba2-2d7269b53520" providerId="ADAL" clId="{218A879D-F203-49FF-B98B-D219236626D8}" dt="2024-09-23T09:29:00.482" v="706" actId="478"/>
          <ac:picMkLst>
            <pc:docMk/>
            <pc:sldMk cId="2791843766" sldId="281"/>
            <ac:picMk id="9" creationId="{0842865D-614D-1BA2-FEE2-EE5C6B023063}"/>
          </ac:picMkLst>
        </pc:picChg>
        <pc:picChg chg="add mod">
          <ac:chgData name="Arya Dehnavi" userId="caecb02e-5c12-4509-9ba2-2d7269b53520" providerId="ADAL" clId="{218A879D-F203-49FF-B98B-D219236626D8}" dt="2024-09-23T09:30:47.859" v="731" actId="1076"/>
          <ac:picMkLst>
            <pc:docMk/>
            <pc:sldMk cId="2791843766" sldId="281"/>
            <ac:picMk id="10" creationId="{17D3C7CF-38DB-F9BE-5B13-911A0FA00078}"/>
          </ac:picMkLst>
        </pc:picChg>
        <pc:picChg chg="del">
          <ac:chgData name="Arya Dehnavi" userId="caecb02e-5c12-4509-9ba2-2d7269b53520" providerId="ADAL" clId="{218A879D-F203-49FF-B98B-D219236626D8}" dt="2024-09-23T09:30:26.849" v="725" actId="478"/>
          <ac:picMkLst>
            <pc:docMk/>
            <pc:sldMk cId="2791843766" sldId="281"/>
            <ac:picMk id="1026" creationId="{667D68D1-669C-27DA-E02F-B46D0E3F4F3F}"/>
          </ac:picMkLst>
        </pc:picChg>
        <pc:picChg chg="add mod">
          <ac:chgData name="Arya Dehnavi" userId="caecb02e-5c12-4509-9ba2-2d7269b53520" providerId="ADAL" clId="{218A879D-F203-49FF-B98B-D219236626D8}" dt="2024-09-23T09:30:15.385" v="724" actId="1076"/>
          <ac:picMkLst>
            <pc:docMk/>
            <pc:sldMk cId="2791843766" sldId="281"/>
            <ac:picMk id="3074" creationId="{36750EC1-7A11-CA53-1B7C-59640959E75B}"/>
          </ac:picMkLst>
        </pc:picChg>
        <pc:picChg chg="add mod">
          <ac:chgData name="Arya Dehnavi" userId="caecb02e-5c12-4509-9ba2-2d7269b53520" providerId="ADAL" clId="{218A879D-F203-49FF-B98B-D219236626D8}" dt="2024-09-23T09:29:34.016" v="713" actId="14100"/>
          <ac:picMkLst>
            <pc:docMk/>
            <pc:sldMk cId="2791843766" sldId="281"/>
            <ac:picMk id="3076" creationId="{A3639047-B4FC-33EC-F876-71F1A8B4B5B7}"/>
          </ac:picMkLst>
        </pc:picChg>
        <pc:picChg chg="add mod">
          <ac:chgData name="Arya Dehnavi" userId="caecb02e-5c12-4509-9ba2-2d7269b53520" providerId="ADAL" clId="{218A879D-F203-49FF-B98B-D219236626D8}" dt="2024-09-23T09:30:15.385" v="724" actId="1076"/>
          <ac:picMkLst>
            <pc:docMk/>
            <pc:sldMk cId="2791843766" sldId="281"/>
            <ac:picMk id="3078" creationId="{6D330D62-0BF1-1DAC-76AD-B54A56FFB154}"/>
          </ac:picMkLst>
        </pc:picChg>
      </pc:sldChg>
      <pc:sldChg chg="addSp delSp modSp add mod">
        <pc:chgData name="Arya Dehnavi" userId="caecb02e-5c12-4509-9ba2-2d7269b53520" providerId="ADAL" clId="{218A879D-F203-49FF-B98B-D219236626D8}" dt="2024-09-24T09:08:43.018" v="7057" actId="20577"/>
        <pc:sldMkLst>
          <pc:docMk/>
          <pc:sldMk cId="2839844438" sldId="282"/>
        </pc:sldMkLst>
        <pc:spChg chg="mod">
          <ac:chgData name="Arya Dehnavi" userId="caecb02e-5c12-4509-9ba2-2d7269b53520" providerId="ADAL" clId="{218A879D-F203-49FF-B98B-D219236626D8}" dt="2024-09-23T11:12:15.416" v="2765" actId="20577"/>
          <ac:spMkLst>
            <pc:docMk/>
            <pc:sldMk cId="2839844438" sldId="282"/>
            <ac:spMk id="2" creationId="{B6CB2AA6-C9FB-4716-A0C2-9D70C0D1DDE7}"/>
          </ac:spMkLst>
        </pc:spChg>
        <pc:spChg chg="mod">
          <ac:chgData name="Arya Dehnavi" userId="caecb02e-5c12-4509-9ba2-2d7269b53520" providerId="ADAL" clId="{218A879D-F203-49FF-B98B-D219236626D8}" dt="2024-09-24T09:08:43.018" v="7057" actId="20577"/>
          <ac:spMkLst>
            <pc:docMk/>
            <pc:sldMk cId="2839844438" sldId="282"/>
            <ac:spMk id="3" creationId="{38FC4182-4A77-4408-9EFD-259C151C3556}"/>
          </ac:spMkLst>
        </pc:spChg>
        <pc:spChg chg="add">
          <ac:chgData name="Arya Dehnavi" userId="caecb02e-5c12-4509-9ba2-2d7269b53520" providerId="ADAL" clId="{218A879D-F203-49FF-B98B-D219236626D8}" dt="2024-09-23T10:52:23.905" v="1419"/>
          <ac:spMkLst>
            <pc:docMk/>
            <pc:sldMk cId="2839844438" sldId="282"/>
            <ac:spMk id="4" creationId="{4EF76232-2078-8C86-CD52-3C7133A07DF3}"/>
          </ac:spMkLst>
        </pc:spChg>
        <pc:picChg chg="add mod">
          <ac:chgData name="Arya Dehnavi" userId="caecb02e-5c12-4509-9ba2-2d7269b53520" providerId="ADAL" clId="{218A879D-F203-49FF-B98B-D219236626D8}" dt="2024-09-23T10:53:01.463" v="1429" actId="1076"/>
          <ac:picMkLst>
            <pc:docMk/>
            <pc:sldMk cId="2839844438" sldId="282"/>
            <ac:picMk id="5" creationId="{E5E3C12F-F312-C2AF-E8AE-344A41A94041}"/>
          </ac:picMkLst>
        </pc:picChg>
        <pc:picChg chg="del">
          <ac:chgData name="Arya Dehnavi" userId="caecb02e-5c12-4509-9ba2-2d7269b53520" providerId="ADAL" clId="{218A879D-F203-49FF-B98B-D219236626D8}" dt="2024-09-23T10:52:05.664" v="1418" actId="478"/>
          <ac:picMkLst>
            <pc:docMk/>
            <pc:sldMk cId="2839844438" sldId="282"/>
            <ac:picMk id="7" creationId="{281721FB-9EB8-08EA-35A1-E4727E2E2D51}"/>
          </ac:picMkLst>
        </pc:picChg>
        <pc:picChg chg="del">
          <ac:chgData name="Arya Dehnavi" userId="caecb02e-5c12-4509-9ba2-2d7269b53520" providerId="ADAL" clId="{218A879D-F203-49FF-B98B-D219236626D8}" dt="2024-09-23T10:52:03.696" v="1415" actId="478"/>
          <ac:picMkLst>
            <pc:docMk/>
            <pc:sldMk cId="2839844438" sldId="282"/>
            <ac:picMk id="10" creationId="{17D3C7CF-38DB-F9BE-5B13-911A0FA00078}"/>
          </ac:picMkLst>
        </pc:picChg>
        <pc:picChg chg="del mod">
          <ac:chgData name="Arya Dehnavi" userId="caecb02e-5c12-4509-9ba2-2d7269b53520" providerId="ADAL" clId="{218A879D-F203-49FF-B98B-D219236626D8}" dt="2024-09-23T10:52:04.367" v="1416" actId="478"/>
          <ac:picMkLst>
            <pc:docMk/>
            <pc:sldMk cId="2839844438" sldId="282"/>
            <ac:picMk id="3074" creationId="{36750EC1-7A11-CA53-1B7C-59640959E75B}"/>
          </ac:picMkLst>
        </pc:picChg>
        <pc:picChg chg="del">
          <ac:chgData name="Arya Dehnavi" userId="caecb02e-5c12-4509-9ba2-2d7269b53520" providerId="ADAL" clId="{218A879D-F203-49FF-B98B-D219236626D8}" dt="2024-09-23T10:52:05.088" v="1417" actId="478"/>
          <ac:picMkLst>
            <pc:docMk/>
            <pc:sldMk cId="2839844438" sldId="282"/>
            <ac:picMk id="3078" creationId="{6D330D62-0BF1-1DAC-76AD-B54A56FFB154}"/>
          </ac:picMkLst>
        </pc:picChg>
        <pc:picChg chg="add mod">
          <ac:chgData name="Arya Dehnavi" userId="caecb02e-5c12-4509-9ba2-2d7269b53520" providerId="ADAL" clId="{218A879D-F203-49FF-B98B-D219236626D8}" dt="2024-09-23T10:53:04.596" v="1430" actId="1076"/>
          <ac:picMkLst>
            <pc:docMk/>
            <pc:sldMk cId="2839844438" sldId="282"/>
            <ac:picMk id="4100" creationId="{BFB8DE06-8434-2432-2BB4-0290FFA46872}"/>
          </ac:picMkLst>
        </pc:picChg>
      </pc:sldChg>
      <pc:sldChg chg="addSp delSp modSp add mod">
        <pc:chgData name="Arya Dehnavi" userId="caecb02e-5c12-4509-9ba2-2d7269b53520" providerId="ADAL" clId="{218A879D-F203-49FF-B98B-D219236626D8}" dt="2024-09-24T09:03:23.622" v="7056" actId="20577"/>
        <pc:sldMkLst>
          <pc:docMk/>
          <pc:sldMk cId="1377613025" sldId="283"/>
        </pc:sldMkLst>
        <pc:spChg chg="mod">
          <ac:chgData name="Arya Dehnavi" userId="caecb02e-5c12-4509-9ba2-2d7269b53520" providerId="ADAL" clId="{218A879D-F203-49FF-B98B-D219236626D8}" dt="2024-09-24T09:03:23.622" v="7056" actId="20577"/>
          <ac:spMkLst>
            <pc:docMk/>
            <pc:sldMk cId="1377613025" sldId="283"/>
            <ac:spMk id="2" creationId="{B6CB2AA6-C9FB-4716-A0C2-9D70C0D1DDE7}"/>
          </ac:spMkLst>
        </pc:spChg>
        <pc:spChg chg="mod">
          <ac:chgData name="Arya Dehnavi" userId="caecb02e-5c12-4509-9ba2-2d7269b53520" providerId="ADAL" clId="{218A879D-F203-49FF-B98B-D219236626D8}" dt="2024-09-24T09:03:11.806" v="7054" actId="20577"/>
          <ac:spMkLst>
            <pc:docMk/>
            <pc:sldMk cId="1377613025" sldId="283"/>
            <ac:spMk id="3" creationId="{38FC4182-4A77-4408-9EFD-259C151C3556}"/>
          </ac:spMkLst>
        </pc:spChg>
        <pc:picChg chg="add del mod">
          <ac:chgData name="Arya Dehnavi" userId="caecb02e-5c12-4509-9ba2-2d7269b53520" providerId="ADAL" clId="{218A879D-F203-49FF-B98B-D219236626D8}" dt="2024-09-23T11:03:48.061" v="2252" actId="478"/>
          <ac:picMkLst>
            <pc:docMk/>
            <pc:sldMk cId="1377613025" sldId="283"/>
            <ac:picMk id="4" creationId="{7622CE9D-A3FA-54B5-9CE0-2D7C9EB65DED}"/>
          </ac:picMkLst>
        </pc:picChg>
        <pc:picChg chg="add mod">
          <ac:chgData name="Arya Dehnavi" userId="caecb02e-5c12-4509-9ba2-2d7269b53520" providerId="ADAL" clId="{218A879D-F203-49FF-B98B-D219236626D8}" dt="2024-09-23T11:01:58.738" v="2251" actId="1076"/>
          <ac:picMkLst>
            <pc:docMk/>
            <pc:sldMk cId="1377613025" sldId="283"/>
            <ac:picMk id="5" creationId="{CF92E6E8-D1A6-E722-87CE-C4348D7E68C7}"/>
          </ac:picMkLst>
        </pc:picChg>
        <pc:picChg chg="add del mod">
          <ac:chgData name="Arya Dehnavi" userId="caecb02e-5c12-4509-9ba2-2d7269b53520" providerId="ADAL" clId="{218A879D-F203-49FF-B98B-D219236626D8}" dt="2024-09-23T11:04:07.847" v="2255" actId="478"/>
          <ac:picMkLst>
            <pc:docMk/>
            <pc:sldMk cId="1377613025" sldId="283"/>
            <ac:picMk id="6" creationId="{0BFB70A0-478D-6C9E-2699-4DB80663B0FA}"/>
          </ac:picMkLst>
        </pc:picChg>
        <pc:picChg chg="del">
          <ac:chgData name="Arya Dehnavi" userId="caecb02e-5c12-4509-9ba2-2d7269b53520" providerId="ADAL" clId="{218A879D-F203-49FF-B98B-D219236626D8}" dt="2024-09-23T10:59:48.065" v="2204" actId="478"/>
          <ac:picMkLst>
            <pc:docMk/>
            <pc:sldMk cId="1377613025" sldId="283"/>
            <ac:picMk id="7" creationId="{281721FB-9EB8-08EA-35A1-E4727E2E2D51}"/>
          </ac:picMkLst>
        </pc:picChg>
        <pc:picChg chg="add mod">
          <ac:chgData name="Arya Dehnavi" userId="caecb02e-5c12-4509-9ba2-2d7269b53520" providerId="ADAL" clId="{218A879D-F203-49FF-B98B-D219236626D8}" dt="2024-09-23T11:06:45.165" v="2262" actId="1076"/>
          <ac:picMkLst>
            <pc:docMk/>
            <pc:sldMk cId="1377613025" sldId="283"/>
            <ac:picMk id="9" creationId="{9BA8EB2E-D981-D1D9-6C2B-8EB3E3A3A9D6}"/>
          </ac:picMkLst>
        </pc:picChg>
        <pc:picChg chg="del">
          <ac:chgData name="Arya Dehnavi" userId="caecb02e-5c12-4509-9ba2-2d7269b53520" providerId="ADAL" clId="{218A879D-F203-49FF-B98B-D219236626D8}" dt="2024-09-23T10:59:34.230" v="2203" actId="478"/>
          <ac:picMkLst>
            <pc:docMk/>
            <pc:sldMk cId="1377613025" sldId="283"/>
            <ac:picMk id="10" creationId="{17D3C7CF-38DB-F9BE-5B13-911A0FA00078}"/>
          </ac:picMkLst>
        </pc:picChg>
        <pc:picChg chg="del">
          <ac:chgData name="Arya Dehnavi" userId="caecb02e-5c12-4509-9ba2-2d7269b53520" providerId="ADAL" clId="{218A879D-F203-49FF-B98B-D219236626D8}" dt="2024-09-23T10:59:52.549" v="2205" actId="478"/>
          <ac:picMkLst>
            <pc:docMk/>
            <pc:sldMk cId="1377613025" sldId="283"/>
            <ac:picMk id="3074" creationId="{36750EC1-7A11-CA53-1B7C-59640959E75B}"/>
          </ac:picMkLst>
        </pc:picChg>
        <pc:picChg chg="del">
          <ac:chgData name="Arya Dehnavi" userId="caecb02e-5c12-4509-9ba2-2d7269b53520" providerId="ADAL" clId="{218A879D-F203-49FF-B98B-D219236626D8}" dt="2024-09-23T10:59:48.065" v="2204" actId="478"/>
          <ac:picMkLst>
            <pc:docMk/>
            <pc:sldMk cId="1377613025" sldId="283"/>
            <ac:picMk id="3078" creationId="{6D330D62-0BF1-1DAC-76AD-B54A56FFB154}"/>
          </ac:picMkLst>
        </pc:picChg>
        <pc:picChg chg="add mod">
          <ac:chgData name="Arya Dehnavi" userId="caecb02e-5c12-4509-9ba2-2d7269b53520" providerId="ADAL" clId="{218A879D-F203-49FF-B98B-D219236626D8}" dt="2024-09-24T07:43:11.428" v="4365" actId="1076"/>
          <ac:picMkLst>
            <pc:docMk/>
            <pc:sldMk cId="1377613025" sldId="283"/>
            <ac:picMk id="5122" creationId="{50C56CB6-E001-9528-8D39-71F64D00812F}"/>
          </ac:picMkLst>
        </pc:picChg>
        <pc:picChg chg="add mod">
          <ac:chgData name="Arya Dehnavi" userId="caecb02e-5c12-4509-9ba2-2d7269b53520" providerId="ADAL" clId="{218A879D-F203-49FF-B98B-D219236626D8}" dt="2024-09-23T11:01:24.489" v="2241" actId="14100"/>
          <ac:picMkLst>
            <pc:docMk/>
            <pc:sldMk cId="1377613025" sldId="283"/>
            <ac:picMk id="5124" creationId="{BC88F310-5C8F-E1C1-1367-69FB167BE214}"/>
          </ac:picMkLst>
        </pc:picChg>
        <pc:picChg chg="add">
          <ac:chgData name="Arya Dehnavi" userId="caecb02e-5c12-4509-9ba2-2d7269b53520" providerId="ADAL" clId="{218A879D-F203-49FF-B98B-D219236626D8}" dt="2024-09-23T11:01:29.339" v="2242"/>
          <ac:picMkLst>
            <pc:docMk/>
            <pc:sldMk cId="1377613025" sldId="283"/>
            <ac:picMk id="5126" creationId="{0C86DA5A-1114-299B-202D-9DAB80120625}"/>
          </ac:picMkLst>
        </pc:picChg>
        <pc:picChg chg="add del mod">
          <ac:chgData name="Arya Dehnavi" userId="caecb02e-5c12-4509-9ba2-2d7269b53520" providerId="ADAL" clId="{218A879D-F203-49FF-B98B-D219236626D8}" dt="2024-09-23T11:06:39.332" v="2259" actId="478"/>
          <ac:picMkLst>
            <pc:docMk/>
            <pc:sldMk cId="1377613025" sldId="283"/>
            <ac:picMk id="5128" creationId="{87CAD509-2DC4-70B3-2ED0-BBEC4764C39D}"/>
          </ac:picMkLst>
        </pc:picChg>
      </pc:sldChg>
      <pc:sldChg chg="addSp delSp modSp add mod">
        <pc:chgData name="Arya Dehnavi" userId="caecb02e-5c12-4509-9ba2-2d7269b53520" providerId="ADAL" clId="{218A879D-F203-49FF-B98B-D219236626D8}" dt="2024-09-24T08:10:02.040" v="7050" actId="1076"/>
        <pc:sldMkLst>
          <pc:docMk/>
          <pc:sldMk cId="1553621204" sldId="284"/>
        </pc:sldMkLst>
        <pc:spChg chg="mod">
          <ac:chgData name="Arya Dehnavi" userId="caecb02e-5c12-4509-9ba2-2d7269b53520" providerId="ADAL" clId="{218A879D-F203-49FF-B98B-D219236626D8}" dt="2024-09-24T07:46:49.385" v="4567" actId="20577"/>
          <ac:spMkLst>
            <pc:docMk/>
            <pc:sldMk cId="1553621204" sldId="284"/>
            <ac:spMk id="3" creationId="{9419A761-BD4B-4FB7-8841-63DB580A20E8}"/>
          </ac:spMkLst>
        </pc:spChg>
        <pc:spChg chg="mod">
          <ac:chgData name="Arya Dehnavi" userId="caecb02e-5c12-4509-9ba2-2d7269b53520" providerId="ADAL" clId="{218A879D-F203-49FF-B98B-D219236626D8}" dt="2024-09-24T07:53:53.851" v="5863" actId="20577"/>
          <ac:spMkLst>
            <pc:docMk/>
            <pc:sldMk cId="1553621204" sldId="284"/>
            <ac:spMk id="4" creationId="{8FED9AB0-6C9E-3A86-DCBB-90C40E03165F}"/>
          </ac:spMkLst>
        </pc:spChg>
        <pc:spChg chg="mod">
          <ac:chgData name="Arya Dehnavi" userId="caecb02e-5c12-4509-9ba2-2d7269b53520" providerId="ADAL" clId="{218A879D-F203-49FF-B98B-D219236626D8}" dt="2024-09-24T07:54:22.018" v="5968" actId="255"/>
          <ac:spMkLst>
            <pc:docMk/>
            <pc:sldMk cId="1553621204" sldId="284"/>
            <ac:spMk id="10" creationId="{5F94CA72-1784-4879-BC56-ABC06349A367}"/>
          </ac:spMkLst>
        </pc:spChg>
        <pc:picChg chg="del">
          <ac:chgData name="Arya Dehnavi" userId="caecb02e-5c12-4509-9ba2-2d7269b53520" providerId="ADAL" clId="{218A879D-F203-49FF-B98B-D219236626D8}" dt="2024-09-24T07:49:46.439" v="5072" actId="478"/>
          <ac:picMkLst>
            <pc:docMk/>
            <pc:sldMk cId="1553621204" sldId="284"/>
            <ac:picMk id="5" creationId="{0107CAD1-BE44-05D5-4A20-FE87A6661094}"/>
          </ac:picMkLst>
        </pc:picChg>
        <pc:picChg chg="del">
          <ac:chgData name="Arya Dehnavi" userId="caecb02e-5c12-4509-9ba2-2d7269b53520" providerId="ADAL" clId="{218A879D-F203-49FF-B98B-D219236626D8}" dt="2024-09-24T07:52:05.508" v="5543" actId="478"/>
          <ac:picMkLst>
            <pc:docMk/>
            <pc:sldMk cId="1553621204" sldId="284"/>
            <ac:picMk id="6146" creationId="{7F42D868-AE92-1F3B-50F7-86BEF9528197}"/>
          </ac:picMkLst>
        </pc:picChg>
        <pc:picChg chg="add mod">
          <ac:chgData name="Arya Dehnavi" userId="caecb02e-5c12-4509-9ba2-2d7269b53520" providerId="ADAL" clId="{218A879D-F203-49FF-B98B-D219236626D8}" dt="2024-09-24T08:10:02.040" v="7050" actId="1076"/>
          <ac:picMkLst>
            <pc:docMk/>
            <pc:sldMk cId="1553621204" sldId="284"/>
            <ac:picMk id="9218" creationId="{5D841756-38EC-366D-49B4-FCADAAD04EDD}"/>
          </ac:picMkLst>
        </pc:picChg>
      </pc:sldChg>
      <pc:sldChg chg="modSp add mod">
        <pc:chgData name="Arya Dehnavi" userId="caecb02e-5c12-4509-9ba2-2d7269b53520" providerId="ADAL" clId="{218A879D-F203-49FF-B98B-D219236626D8}" dt="2024-09-24T07:57:04.429" v="5985" actId="20577"/>
        <pc:sldMkLst>
          <pc:docMk/>
          <pc:sldMk cId="847341877" sldId="285"/>
        </pc:sldMkLst>
        <pc:spChg chg="mod">
          <ac:chgData name="Arya Dehnavi" userId="caecb02e-5c12-4509-9ba2-2d7269b53520" providerId="ADAL" clId="{218A879D-F203-49FF-B98B-D219236626D8}" dt="2024-09-24T07:57:04.429" v="5985" actId="20577"/>
          <ac:spMkLst>
            <pc:docMk/>
            <pc:sldMk cId="847341877" sldId="285"/>
            <ac:spMk id="3" creationId="{B551DB74-2284-41D8-8D7C-69C57FA538FF}"/>
          </ac:spMkLst>
        </pc:spChg>
      </pc:sldChg>
      <pc:sldChg chg="addSp delSp modSp add mod">
        <pc:chgData name="Arya Dehnavi" userId="caecb02e-5c12-4509-9ba2-2d7269b53520" providerId="ADAL" clId="{218A879D-F203-49FF-B98B-D219236626D8}" dt="2024-09-24T08:08:22.331" v="7047" actId="255"/>
        <pc:sldMkLst>
          <pc:docMk/>
          <pc:sldMk cId="3786597172" sldId="286"/>
        </pc:sldMkLst>
        <pc:spChg chg="mod">
          <ac:chgData name="Arya Dehnavi" userId="caecb02e-5c12-4509-9ba2-2d7269b53520" providerId="ADAL" clId="{218A879D-F203-49FF-B98B-D219236626D8}" dt="2024-09-24T08:08:22.331" v="7047" actId="255"/>
          <ac:spMkLst>
            <pc:docMk/>
            <pc:sldMk cId="3786597172" sldId="286"/>
            <ac:spMk id="2" creationId="{B6CB2AA6-C9FB-4716-A0C2-9D70C0D1DDE7}"/>
          </ac:spMkLst>
        </pc:spChg>
        <pc:spChg chg="mod">
          <ac:chgData name="Arya Dehnavi" userId="caecb02e-5c12-4509-9ba2-2d7269b53520" providerId="ADAL" clId="{218A879D-F203-49FF-B98B-D219236626D8}" dt="2024-09-24T07:57:23.245" v="6012" actId="20577"/>
          <ac:spMkLst>
            <pc:docMk/>
            <pc:sldMk cId="3786597172" sldId="286"/>
            <ac:spMk id="3" creationId="{38FC4182-4A77-4408-9EFD-259C151C3556}"/>
          </ac:spMkLst>
        </pc:spChg>
        <pc:picChg chg="add mod">
          <ac:chgData name="Arya Dehnavi" userId="caecb02e-5c12-4509-9ba2-2d7269b53520" providerId="ADAL" clId="{218A879D-F203-49FF-B98B-D219236626D8}" dt="2024-09-24T07:57:49.958" v="6019" actId="1076"/>
          <ac:picMkLst>
            <pc:docMk/>
            <pc:sldMk cId="3786597172" sldId="286"/>
            <ac:picMk id="4" creationId="{C0438AD8-C1DB-D69C-6DB7-1D7415626B47}"/>
          </ac:picMkLst>
        </pc:picChg>
        <pc:picChg chg="del">
          <ac:chgData name="Arya Dehnavi" userId="caecb02e-5c12-4509-9ba2-2d7269b53520" providerId="ADAL" clId="{218A879D-F203-49FF-B98B-D219236626D8}" dt="2024-09-24T07:57:41.603" v="6014" actId="478"/>
          <ac:picMkLst>
            <pc:docMk/>
            <pc:sldMk cId="3786597172" sldId="286"/>
            <ac:picMk id="7" creationId="{281721FB-9EB8-08EA-35A1-E4727E2E2D51}"/>
          </ac:picMkLst>
        </pc:picChg>
        <pc:picChg chg="del">
          <ac:chgData name="Arya Dehnavi" userId="caecb02e-5c12-4509-9ba2-2d7269b53520" providerId="ADAL" clId="{218A879D-F203-49FF-B98B-D219236626D8}" dt="2024-09-24T07:57:42.853" v="6016" actId="478"/>
          <ac:picMkLst>
            <pc:docMk/>
            <pc:sldMk cId="3786597172" sldId="286"/>
            <ac:picMk id="10" creationId="{17D3C7CF-38DB-F9BE-5B13-911A0FA00078}"/>
          </ac:picMkLst>
        </pc:picChg>
        <pc:picChg chg="del">
          <ac:chgData name="Arya Dehnavi" userId="caecb02e-5c12-4509-9ba2-2d7269b53520" providerId="ADAL" clId="{218A879D-F203-49FF-B98B-D219236626D8}" dt="2024-09-24T07:57:42.333" v="6015" actId="478"/>
          <ac:picMkLst>
            <pc:docMk/>
            <pc:sldMk cId="3786597172" sldId="286"/>
            <ac:picMk id="3074" creationId="{36750EC1-7A11-CA53-1B7C-59640959E75B}"/>
          </ac:picMkLst>
        </pc:picChg>
        <pc:picChg chg="del">
          <ac:chgData name="Arya Dehnavi" userId="caecb02e-5c12-4509-9ba2-2d7269b53520" providerId="ADAL" clId="{218A879D-F203-49FF-B98B-D219236626D8}" dt="2024-09-24T07:57:40.901" v="6013" actId="478"/>
          <ac:picMkLst>
            <pc:docMk/>
            <pc:sldMk cId="3786597172" sldId="286"/>
            <ac:picMk id="3078" creationId="{6D330D62-0BF1-1DAC-76AD-B54A56FFB154}"/>
          </ac:picMkLst>
        </pc:picChg>
        <pc:picChg chg="add mod">
          <ac:chgData name="Arya Dehnavi" userId="caecb02e-5c12-4509-9ba2-2d7269b53520" providerId="ADAL" clId="{218A879D-F203-49FF-B98B-D219236626D8}" dt="2024-09-24T07:58:11.606" v="6023" actId="14100"/>
          <ac:picMkLst>
            <pc:docMk/>
            <pc:sldMk cId="3786597172" sldId="286"/>
            <ac:picMk id="8194" creationId="{D6106CCE-71EB-D68E-7E8D-6EE0241B2FD0}"/>
          </ac:picMkLst>
        </pc:picChg>
        <pc:picChg chg="add mod">
          <ac:chgData name="Arya Dehnavi" userId="caecb02e-5c12-4509-9ba2-2d7269b53520" providerId="ADAL" clId="{218A879D-F203-49FF-B98B-D219236626D8}" dt="2024-09-24T07:58:26.651" v="6026" actId="1076"/>
          <ac:picMkLst>
            <pc:docMk/>
            <pc:sldMk cId="3786597172" sldId="286"/>
            <ac:picMk id="8196" creationId="{F4885E02-E03A-9CC7-EC6E-E3ADA56E4A85}"/>
          </ac:picMkLst>
        </pc:picChg>
      </pc:sldChg>
      <pc:sldChg chg="addSp delSp modSp add mod">
        <pc:chgData name="Arya Dehnavi" userId="caecb02e-5c12-4509-9ba2-2d7269b53520" providerId="ADAL" clId="{218A879D-F203-49FF-B98B-D219236626D8}" dt="2024-09-30T11:48:47.012" v="8133" actId="20577"/>
        <pc:sldMkLst>
          <pc:docMk/>
          <pc:sldMk cId="1986809041" sldId="287"/>
        </pc:sldMkLst>
        <pc:spChg chg="mod">
          <ac:chgData name="Arya Dehnavi" userId="caecb02e-5c12-4509-9ba2-2d7269b53520" providerId="ADAL" clId="{218A879D-F203-49FF-B98B-D219236626D8}" dt="2024-09-30T11:48:47.012" v="8133" actId="20577"/>
          <ac:spMkLst>
            <pc:docMk/>
            <pc:sldMk cId="1986809041" sldId="287"/>
            <ac:spMk id="3" creationId="{244D855E-D253-454E-9B6D-7E3FB9921C0D}"/>
          </ac:spMkLst>
        </pc:spChg>
        <pc:spChg chg="mod">
          <ac:chgData name="Arya Dehnavi" userId="caecb02e-5c12-4509-9ba2-2d7269b53520" providerId="ADAL" clId="{218A879D-F203-49FF-B98B-D219236626D8}" dt="2024-09-30T11:47:39.710" v="8112" actId="20577"/>
          <ac:spMkLst>
            <pc:docMk/>
            <pc:sldMk cId="1986809041" sldId="287"/>
            <ac:spMk id="9" creationId="{B8CC9F47-017F-702C-A97F-017259785861}"/>
          </ac:spMkLst>
        </pc:spChg>
        <pc:picChg chg="add mod">
          <ac:chgData name="Arya Dehnavi" userId="caecb02e-5c12-4509-9ba2-2d7269b53520" providerId="ADAL" clId="{218A879D-F203-49FF-B98B-D219236626D8}" dt="2024-09-30T11:48:30.820" v="8116" actId="1076"/>
          <ac:picMkLst>
            <pc:docMk/>
            <pc:sldMk cId="1986809041" sldId="287"/>
            <ac:picMk id="4" creationId="{AE90F615-12F2-C117-FC00-D2FB61618518}"/>
          </ac:picMkLst>
        </pc:picChg>
        <pc:picChg chg="del">
          <ac:chgData name="Arya Dehnavi" userId="caecb02e-5c12-4509-9ba2-2d7269b53520" providerId="ADAL" clId="{218A879D-F203-49FF-B98B-D219236626D8}" dt="2024-09-30T11:45:47.522" v="8058" actId="478"/>
          <ac:picMkLst>
            <pc:docMk/>
            <pc:sldMk cId="1986809041" sldId="287"/>
            <ac:picMk id="11" creationId="{9AF3B9F7-4FF6-4DBA-6100-BDE8C32908F1}"/>
          </ac:picMkLst>
        </pc:picChg>
        <pc:picChg chg="del">
          <ac:chgData name="Arya Dehnavi" userId="caecb02e-5c12-4509-9ba2-2d7269b53520" providerId="ADAL" clId="{218A879D-F203-49FF-B98B-D219236626D8}" dt="2024-09-30T11:45:46.757" v="8057" actId="478"/>
          <ac:picMkLst>
            <pc:docMk/>
            <pc:sldMk cId="1986809041" sldId="287"/>
            <ac:picMk id="12" creationId="{779BA70C-95DA-5351-8889-3564D279AD8A}"/>
          </ac:picMkLst>
        </pc:picChg>
      </pc:sldChg>
      <pc:sldChg chg="modSp add del mod">
        <pc:chgData name="Arya Dehnavi" userId="caecb02e-5c12-4509-9ba2-2d7269b53520" providerId="ADAL" clId="{218A879D-F203-49FF-B98B-D219236626D8}" dt="2024-09-30T11:49:17.734" v="8145" actId="47"/>
        <pc:sldMkLst>
          <pc:docMk/>
          <pc:sldMk cId="965095403" sldId="288"/>
        </pc:sldMkLst>
        <pc:spChg chg="mod">
          <ac:chgData name="Arya Dehnavi" userId="caecb02e-5c12-4509-9ba2-2d7269b53520" providerId="ADAL" clId="{218A879D-F203-49FF-B98B-D219236626D8}" dt="2024-09-30T11:49:14.379" v="8144" actId="20577"/>
          <ac:spMkLst>
            <pc:docMk/>
            <pc:sldMk cId="965095403" sldId="288"/>
            <ac:spMk id="3" creationId="{244D855E-D253-454E-9B6D-7E3FB9921C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67F1E-F867-42D9-A132-21B98116FD02}" type="datetimeFigureOut">
              <a:rPr lang="nb-NO" smtClean="0"/>
              <a:t>30.09.2024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2052D-ACB1-4CBA-B2C3-8FCDBA0F26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25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2052D-ACB1-4CBA-B2C3-8FCDBA0F263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55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0A96FD6-0949-4A12-9E4B-6ABE07C53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8515" r="21511"/>
          <a:stretch/>
        </p:blipFill>
        <p:spPr>
          <a:xfrm>
            <a:off x="0" y="-8616"/>
            <a:ext cx="12192000" cy="6858000"/>
          </a:xfrm>
          <a:prstGeom prst="rect">
            <a:avLst/>
          </a:prstGeom>
        </p:spPr>
      </p:pic>
      <p:sp>
        <p:nvSpPr>
          <p:cNvPr id="9" name="Google Shape;142;p18">
            <a:extLst>
              <a:ext uri="{FF2B5EF4-FFF2-40B4-BE49-F238E27FC236}">
                <a16:creationId xmlns:a16="http://schemas.microsoft.com/office/drawing/2014/main" id="{52EB1991-EFDB-4A7A-94D7-167D694702DE}"/>
              </a:ext>
            </a:extLst>
          </p:cNvPr>
          <p:cNvSpPr/>
          <p:nvPr userDrawn="1"/>
        </p:nvSpPr>
        <p:spPr>
          <a:xfrm>
            <a:off x="-1" y="-10"/>
            <a:ext cx="9497291" cy="6858000"/>
          </a:xfrm>
          <a:prstGeom prst="rect">
            <a:avLst/>
          </a:prstGeom>
          <a:gradFill>
            <a:gsLst>
              <a:gs pos="0">
                <a:srgbClr val="323232">
                  <a:alpha val="0"/>
                </a:srgbClr>
              </a:gs>
              <a:gs pos="30000">
                <a:srgbClr val="323232">
                  <a:alpha val="63921"/>
                </a:srgbClr>
              </a:gs>
              <a:gs pos="58000">
                <a:schemeClr val="dk1">
                  <a:alpha val="85000"/>
                </a:schemeClr>
              </a:gs>
              <a:gs pos="87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D60763F-13AE-4B18-9FFD-B3CB192AA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8515" r="21511"/>
          <a:stretch/>
        </p:blipFill>
        <p:spPr>
          <a:xfrm>
            <a:off x="0" y="-4313"/>
            <a:ext cx="12192000" cy="6858000"/>
          </a:xfrm>
          <a:prstGeom prst="rect">
            <a:avLst/>
          </a:prstGeom>
        </p:spPr>
      </p:pic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13B035BE-FD22-4284-8E8E-ECC38E3089FC}"/>
              </a:ext>
            </a:extLst>
          </p:cNvPr>
          <p:cNvSpPr/>
          <p:nvPr userDrawn="1"/>
        </p:nvSpPr>
        <p:spPr>
          <a:xfrm>
            <a:off x="402159" y="3241964"/>
            <a:ext cx="5693841" cy="1496291"/>
          </a:xfrm>
          <a:prstGeom prst="roundRect">
            <a:avLst>
              <a:gd name="adj" fmla="val 4766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  <p:pic>
        <p:nvPicPr>
          <p:cNvPr id="14" name="Bilde 13" descr="Et bilde som inneholder skilt, sitter, mat, tallerken&#10;&#10;Automatisk generert beskrivelse">
            <a:extLst>
              <a:ext uri="{FF2B5EF4-FFF2-40B4-BE49-F238E27FC236}">
                <a16:creationId xmlns:a16="http://schemas.microsoft.com/office/drawing/2014/main" id="{95A5B286-7F89-4D54-A186-60F03F231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2"/>
          <a:stretch/>
        </p:blipFill>
        <p:spPr>
          <a:xfrm>
            <a:off x="723489" y="3445833"/>
            <a:ext cx="5113525" cy="1074357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ABC8D7F9-67EC-4904-B6D6-6F7C0719AB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16" y="3445832"/>
            <a:ext cx="685609" cy="685609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123E3902-AFAA-405B-BE41-C70E88DA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59" y="5018126"/>
            <a:ext cx="11370741" cy="518563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1663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A1DD9C8-DED6-4BC8-9E65-4044365CA3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900FF"/>
              </a:gs>
              <a:gs pos="52000">
                <a:srgbClr val="7030A0"/>
              </a:gs>
              <a:gs pos="25000">
                <a:srgbClr val="7030A0">
                  <a:alpha val="86000"/>
                </a:srgbClr>
              </a:gs>
              <a:gs pos="78000">
                <a:srgbClr val="9900FF"/>
              </a:gs>
              <a:gs pos="100000">
                <a:srgbClr val="9900FF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7" name="Bilde 6" descr="Et bilde som inneholder tekst, utklipp, servise&#10;&#10;Automatisk generert beskrivelse">
            <a:extLst>
              <a:ext uri="{FF2B5EF4-FFF2-40B4-BE49-F238E27FC236}">
                <a16:creationId xmlns:a16="http://schemas.microsoft.com/office/drawing/2014/main" id="{C6463CE4-8718-40DC-9AED-BB4399CAF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0"/>
          <a:stretch/>
        </p:blipFill>
        <p:spPr>
          <a:xfrm>
            <a:off x="10693676" y="6416650"/>
            <a:ext cx="1314500" cy="304825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E77835EA-4779-42F5-A9CD-675693EBBE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0499" y="1269725"/>
            <a:ext cx="11798625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6B8D8E1-5B92-4323-BB2E-E325CB60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450850"/>
            <a:ext cx="11798625" cy="518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1725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pun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935364C9-E726-4C15-A26D-315533713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8" y="0"/>
            <a:ext cx="12191999" cy="685904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A1DD9C8-DED6-4BC8-9E65-4044365CA3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80000"/>
                </a:schemeClr>
              </a:gs>
              <a:gs pos="52000">
                <a:schemeClr val="accent6">
                  <a:lumMod val="75000"/>
                  <a:alpha val="80000"/>
                </a:schemeClr>
              </a:gs>
              <a:gs pos="25000">
                <a:schemeClr val="accent6">
                  <a:lumMod val="75000"/>
                  <a:alpha val="80000"/>
                </a:schemeClr>
              </a:gs>
              <a:gs pos="78000">
                <a:schemeClr val="accent6">
                  <a:lumMod val="75000"/>
                  <a:alpha val="80000"/>
                </a:schemeClr>
              </a:gs>
              <a:gs pos="100000">
                <a:schemeClr val="accent6">
                  <a:lumMod val="50000"/>
                  <a:alpha val="79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7" name="Bilde 6" descr="Et bilde som inneholder tekst, utklipp, servise&#10;&#10;Automatisk generert beskrivelse">
            <a:extLst>
              <a:ext uri="{FF2B5EF4-FFF2-40B4-BE49-F238E27FC236}">
                <a16:creationId xmlns:a16="http://schemas.microsoft.com/office/drawing/2014/main" id="{45053D4E-9E89-48F7-95BA-E31C85C75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0"/>
          <a:stretch/>
        </p:blipFill>
        <p:spPr>
          <a:xfrm>
            <a:off x="10693676" y="6416650"/>
            <a:ext cx="1314500" cy="304825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E77835EA-4779-42F5-A9CD-675693EBBE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0499" y="1269725"/>
            <a:ext cx="11798625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6B8D8E1-5B92-4323-BB2E-E325CB60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450850"/>
            <a:ext cx="11798625" cy="518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544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e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F9C27D48-A3EE-42AD-A9F8-35375A33A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8" y="-1"/>
            <a:ext cx="12204377" cy="685799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C418F2C-D326-4DE1-A4DA-1AC1F7185AF2}"/>
              </a:ext>
            </a:extLst>
          </p:cNvPr>
          <p:cNvSpPr/>
          <p:nvPr userDrawn="1"/>
        </p:nvSpPr>
        <p:spPr>
          <a:xfrm>
            <a:off x="-12378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0000"/>
                </a:schemeClr>
              </a:gs>
              <a:gs pos="23000">
                <a:schemeClr val="accent1">
                  <a:lumMod val="89000"/>
                  <a:alpha val="80000"/>
                </a:schemeClr>
              </a:gs>
              <a:gs pos="69000">
                <a:schemeClr val="accent1">
                  <a:lumMod val="75000"/>
                  <a:alpha val="80000"/>
                </a:schemeClr>
              </a:gs>
              <a:gs pos="97000">
                <a:schemeClr val="accent1">
                  <a:lumMod val="7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tekst, utklipp, servise&#10;&#10;Automatisk generert beskrivelse">
            <a:extLst>
              <a:ext uri="{FF2B5EF4-FFF2-40B4-BE49-F238E27FC236}">
                <a16:creationId xmlns:a16="http://schemas.microsoft.com/office/drawing/2014/main" id="{B704CE0B-0FFA-4231-AB13-A453634D2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0"/>
          <a:stretch/>
        </p:blipFill>
        <p:spPr>
          <a:xfrm>
            <a:off x="10693676" y="6416650"/>
            <a:ext cx="1314500" cy="304825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E77835EA-4779-42F5-A9CD-675693EBBE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0499" y="1269725"/>
            <a:ext cx="11798625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6B8D8E1-5B92-4323-BB2E-E325CB60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450850"/>
            <a:ext cx="11798625" cy="518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0729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TX Unified Communication">
            <a:extLst>
              <a:ext uri="{FF2B5EF4-FFF2-40B4-BE49-F238E27FC236}">
                <a16:creationId xmlns:a16="http://schemas.microsoft.com/office/drawing/2014/main" id="{6A181190-6F55-482A-8C30-02FC202D3B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6"/>
          <a:stretch/>
        </p:blipFill>
        <p:spPr bwMode="auto">
          <a:xfrm>
            <a:off x="0" y="-1"/>
            <a:ext cx="121885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Et bilde som inneholder tekst, utklipp, servise&#10;&#10;Automatisk generert beskrivelse">
            <a:extLst>
              <a:ext uri="{FF2B5EF4-FFF2-40B4-BE49-F238E27FC236}">
                <a16:creationId xmlns:a16="http://schemas.microsoft.com/office/drawing/2014/main" id="{15FA1687-DF46-4366-9DB2-389509229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0"/>
          <a:stretch/>
        </p:blipFill>
        <p:spPr>
          <a:xfrm>
            <a:off x="10693676" y="6416650"/>
            <a:ext cx="1314500" cy="304825"/>
          </a:xfrm>
          <a:prstGeom prst="rect">
            <a:avLst/>
          </a:prstGeom>
        </p:spPr>
      </p:pic>
      <p:sp>
        <p:nvSpPr>
          <p:cNvPr id="8" name="Google Shape;142;p18">
            <a:extLst>
              <a:ext uri="{FF2B5EF4-FFF2-40B4-BE49-F238E27FC236}">
                <a16:creationId xmlns:a16="http://schemas.microsoft.com/office/drawing/2014/main" id="{4F506A76-736F-4455-BBE2-0B0C385FD8C2}"/>
              </a:ext>
            </a:extLst>
          </p:cNvPr>
          <p:cNvSpPr/>
          <p:nvPr userDrawn="1"/>
        </p:nvSpPr>
        <p:spPr>
          <a:xfrm>
            <a:off x="-1" y="-10"/>
            <a:ext cx="9497291" cy="6858010"/>
          </a:xfrm>
          <a:prstGeom prst="rect">
            <a:avLst/>
          </a:prstGeom>
          <a:gradFill>
            <a:gsLst>
              <a:gs pos="0">
                <a:srgbClr val="323232">
                  <a:alpha val="0"/>
                </a:srgbClr>
              </a:gs>
              <a:gs pos="30000">
                <a:srgbClr val="323232">
                  <a:alpha val="63921"/>
                </a:srgbClr>
              </a:gs>
              <a:gs pos="58000">
                <a:schemeClr val="dk1">
                  <a:alpha val="85000"/>
                </a:schemeClr>
              </a:gs>
              <a:gs pos="87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E77835EA-4779-42F5-A9CD-675693EBBE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0499" y="1269725"/>
            <a:ext cx="11798625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6B8D8E1-5B92-4323-BB2E-E325CB60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450850"/>
            <a:ext cx="11798625" cy="518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8207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4C7DFB-8097-487E-94D1-FD75B597B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3C9C66C-A51E-4B93-8B48-FFF60BF18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5486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966E331-5B95-4AE0-8CBA-5395AEF5A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51" b="28053"/>
          <a:stretch/>
        </p:blipFill>
        <p:spPr>
          <a:xfrm rot="16200000">
            <a:off x="-3150337" y="3147444"/>
            <a:ext cx="6871940" cy="577051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E22F3ED9-9EA3-4A20-9034-EBABEDAFCE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3014" y="1269725"/>
            <a:ext cx="11266110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E448F55-5E5B-4847-BE73-A2D6CFE1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4" y="450850"/>
            <a:ext cx="11266110" cy="518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BFD2DC5-CC60-4BB0-887A-71D5EC770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3675" y="6467475"/>
            <a:ext cx="1314500" cy="23419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5F55E10-714E-4133-8654-F32C7DCEF9ED}"/>
              </a:ext>
            </a:extLst>
          </p:cNvPr>
          <p:cNvSpPr/>
          <p:nvPr userDrawn="1"/>
        </p:nvSpPr>
        <p:spPr>
          <a:xfrm rot="10800000">
            <a:off x="-2893" y="-6970"/>
            <a:ext cx="574158" cy="6871940"/>
          </a:xfrm>
          <a:prstGeom prst="rect">
            <a:avLst/>
          </a:prstGeom>
          <a:gradFill>
            <a:gsLst>
              <a:gs pos="0">
                <a:srgbClr val="46AD3E">
                  <a:alpha val="75000"/>
                </a:srgbClr>
              </a:gs>
              <a:gs pos="25000">
                <a:srgbClr val="46AD3E">
                  <a:alpha val="40000"/>
                </a:srgbClr>
              </a:gs>
              <a:gs pos="100000">
                <a:schemeClr val="tx1">
                  <a:alpha val="6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6C827E7-8110-44AA-924E-D474EB4A8DF9}"/>
              </a:ext>
            </a:extLst>
          </p:cNvPr>
          <p:cNvSpPr/>
          <p:nvPr userDrawn="1"/>
        </p:nvSpPr>
        <p:spPr>
          <a:xfrm>
            <a:off x="-557625" y="6331300"/>
            <a:ext cx="879496" cy="880176"/>
          </a:xfrm>
          <a:prstGeom prst="ellipse">
            <a:avLst/>
          </a:prstGeom>
          <a:noFill/>
          <a:ln w="203200">
            <a:solidFill>
              <a:srgbClr val="46AD3E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Poppins" panose="00000500000000000000" pitchFamily="2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15621C5-2697-4EB2-B9C7-2603FA3D3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7" t="4679" b="60543"/>
          <a:stretch/>
        </p:blipFill>
        <p:spPr>
          <a:xfrm>
            <a:off x="-2893" y="0"/>
            <a:ext cx="880962" cy="9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5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er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E22F3ED9-9EA3-4A20-9034-EBABEDAFCE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3011" y="1269725"/>
            <a:ext cx="5299663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E448F55-5E5B-4847-BE73-A2D6CFE1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1" y="450850"/>
            <a:ext cx="11266113" cy="518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BFD2DC5-CC60-4BB0-887A-71D5EC770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3675" y="6467475"/>
            <a:ext cx="1314500" cy="234192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EC035B4F-EBC7-4F81-A24A-A6E26BB3824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6948" y="1269724"/>
            <a:ext cx="5832176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90155A3-899A-4510-95E5-37D2EB716B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9" b="54832"/>
          <a:stretch/>
        </p:blipFill>
        <p:spPr>
          <a:xfrm>
            <a:off x="-2894" y="6106616"/>
            <a:ext cx="644897" cy="76532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9E02D7A-D734-431D-98C2-B88EEA7E7E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51" b="28053"/>
          <a:stretch/>
        </p:blipFill>
        <p:spPr>
          <a:xfrm rot="16200000">
            <a:off x="-3150337" y="3147444"/>
            <a:ext cx="6871940" cy="577051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D99EA8D4-9616-494B-A766-8479241B25E6}"/>
              </a:ext>
            </a:extLst>
          </p:cNvPr>
          <p:cNvSpPr/>
          <p:nvPr userDrawn="1"/>
        </p:nvSpPr>
        <p:spPr>
          <a:xfrm rot="10800000">
            <a:off x="0" y="-13949"/>
            <a:ext cx="574158" cy="6885888"/>
          </a:xfrm>
          <a:prstGeom prst="rect">
            <a:avLst/>
          </a:prstGeom>
          <a:gradFill>
            <a:gsLst>
              <a:gs pos="0">
                <a:srgbClr val="46AD3E">
                  <a:alpha val="75000"/>
                </a:srgbClr>
              </a:gs>
              <a:gs pos="25000">
                <a:srgbClr val="46AD3E">
                  <a:alpha val="40000"/>
                </a:srgbClr>
              </a:gs>
              <a:gs pos="100000">
                <a:schemeClr val="tx1">
                  <a:alpha val="6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2CBD102-EE9F-45C5-97AF-7F5929558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7" t="4679" b="60543"/>
          <a:stretch/>
        </p:blipFill>
        <p:spPr>
          <a:xfrm>
            <a:off x="-2893" y="0"/>
            <a:ext cx="880962" cy="9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1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er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E22F3ED9-9EA3-4A20-9034-EBABEDAFCE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3013" y="1269725"/>
            <a:ext cx="3530010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E448F55-5E5B-4847-BE73-A2D6CFE1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3" y="450850"/>
            <a:ext cx="11266111" cy="518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BFD2DC5-CC60-4BB0-887A-71D5EC770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3675" y="6467475"/>
            <a:ext cx="1314500" cy="234192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EC035B4F-EBC7-4F81-A24A-A6E26BB3824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95676" y="1269724"/>
            <a:ext cx="3530011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92EA0E1-6517-4818-813A-2F63EDEE5C2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68340" y="1274175"/>
            <a:ext cx="3520783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5FCA87C-670D-44FD-90FC-B2C3DF62A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51" b="28053"/>
          <a:stretch/>
        </p:blipFill>
        <p:spPr>
          <a:xfrm rot="16200000">
            <a:off x="-3150337" y="3147444"/>
            <a:ext cx="6871940" cy="577051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A1DF3419-D2CA-430E-8E08-5C20A1144C56}"/>
              </a:ext>
            </a:extLst>
          </p:cNvPr>
          <p:cNvSpPr/>
          <p:nvPr userDrawn="1"/>
        </p:nvSpPr>
        <p:spPr>
          <a:xfrm rot="10800000">
            <a:off x="0" y="-13949"/>
            <a:ext cx="574158" cy="6871940"/>
          </a:xfrm>
          <a:prstGeom prst="rect">
            <a:avLst/>
          </a:prstGeom>
          <a:gradFill>
            <a:gsLst>
              <a:gs pos="0">
                <a:srgbClr val="46AD3E">
                  <a:alpha val="75000"/>
                </a:srgbClr>
              </a:gs>
              <a:gs pos="25000">
                <a:srgbClr val="46AD3E">
                  <a:alpha val="40000"/>
                </a:srgbClr>
              </a:gs>
              <a:gs pos="100000">
                <a:schemeClr val="tx1">
                  <a:alpha val="6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586AB87-D4BC-4300-B9E4-70D14A8F9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7" t="4679" b="60543"/>
          <a:stretch/>
        </p:blipFill>
        <p:spPr>
          <a:xfrm>
            <a:off x="-2893" y="0"/>
            <a:ext cx="880962" cy="9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1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er 1 kolonne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E22F3ED9-9EA3-4A20-9034-EBABEDAFCE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3013" y="1269725"/>
            <a:ext cx="5258685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E448F55-5E5B-4847-BE73-A2D6CFE1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3" y="450850"/>
            <a:ext cx="11266111" cy="518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BFD2DC5-CC60-4BB0-887A-71D5EC770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3675" y="6467475"/>
            <a:ext cx="1314500" cy="234192"/>
          </a:xfrm>
          <a:prstGeom prst="rect">
            <a:avLst/>
          </a:prstGeom>
        </p:spPr>
      </p:pic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7E1B8E-AD01-42E1-93F2-B3A0646014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5550" y="1193421"/>
            <a:ext cx="5378774" cy="5508246"/>
          </a:xfrm>
          <a:custGeom>
            <a:avLst/>
            <a:gdLst>
              <a:gd name="connsiteX0" fmla="*/ 0 w 6007100"/>
              <a:gd name="connsiteY0" fmla="*/ 6858000 h 6858000"/>
              <a:gd name="connsiteX1" fmla="*/ 3003550 w 6007100"/>
              <a:gd name="connsiteY1" fmla="*/ 0 h 6858000"/>
              <a:gd name="connsiteX2" fmla="*/ 6007100 w 6007100"/>
              <a:gd name="connsiteY2" fmla="*/ 6858000 h 6858000"/>
              <a:gd name="connsiteX3" fmla="*/ 0 w 6007100"/>
              <a:gd name="connsiteY3" fmla="*/ 6858000 h 6858000"/>
              <a:gd name="connsiteX0" fmla="*/ 0 w 5706310"/>
              <a:gd name="connsiteY0" fmla="*/ 3140243 h 6858000"/>
              <a:gd name="connsiteX1" fmla="*/ 2702760 w 5706310"/>
              <a:gd name="connsiteY1" fmla="*/ 0 h 6858000"/>
              <a:gd name="connsiteX2" fmla="*/ 5706310 w 5706310"/>
              <a:gd name="connsiteY2" fmla="*/ 6858000 h 6858000"/>
              <a:gd name="connsiteX3" fmla="*/ 0 w 5706310"/>
              <a:gd name="connsiteY3" fmla="*/ 3140243 h 6858000"/>
              <a:gd name="connsiteX0" fmla="*/ 0 w 2702760"/>
              <a:gd name="connsiteY0" fmla="*/ 3140243 h 6196264"/>
              <a:gd name="connsiteX1" fmla="*/ 2702760 w 2702760"/>
              <a:gd name="connsiteY1" fmla="*/ 0 h 6196264"/>
              <a:gd name="connsiteX2" fmla="*/ 2542005 w 2702760"/>
              <a:gd name="connsiteY2" fmla="*/ 6196264 h 6196264"/>
              <a:gd name="connsiteX3" fmla="*/ 0 w 2702760"/>
              <a:gd name="connsiteY3" fmla="*/ 3140243 h 6196264"/>
              <a:gd name="connsiteX0" fmla="*/ 0 w 4820318"/>
              <a:gd name="connsiteY0" fmla="*/ 1997243 h 5053264"/>
              <a:gd name="connsiteX1" fmla="*/ 4820318 w 4820318"/>
              <a:gd name="connsiteY1" fmla="*/ 0 h 5053264"/>
              <a:gd name="connsiteX2" fmla="*/ 2542005 w 4820318"/>
              <a:gd name="connsiteY2" fmla="*/ 5053264 h 5053264"/>
              <a:gd name="connsiteX3" fmla="*/ 0 w 4820318"/>
              <a:gd name="connsiteY3" fmla="*/ 1997243 h 5053264"/>
              <a:gd name="connsiteX0" fmla="*/ 0 w 4932784"/>
              <a:gd name="connsiteY0" fmla="*/ 1997243 h 5053264"/>
              <a:gd name="connsiteX1" fmla="*/ 4820318 w 4932784"/>
              <a:gd name="connsiteY1" fmla="*/ 0 h 5053264"/>
              <a:gd name="connsiteX2" fmla="*/ 2542005 w 4932784"/>
              <a:gd name="connsiteY2" fmla="*/ 5053264 h 5053264"/>
              <a:gd name="connsiteX3" fmla="*/ 0 w 4932784"/>
              <a:gd name="connsiteY3" fmla="*/ 1997243 h 5053264"/>
              <a:gd name="connsiteX0" fmla="*/ 0 w 4967362"/>
              <a:gd name="connsiteY0" fmla="*/ 1997243 h 5053264"/>
              <a:gd name="connsiteX1" fmla="*/ 4856412 w 4967362"/>
              <a:gd name="connsiteY1" fmla="*/ 0 h 5053264"/>
              <a:gd name="connsiteX2" fmla="*/ 2542005 w 4967362"/>
              <a:gd name="connsiteY2" fmla="*/ 5053264 h 5053264"/>
              <a:gd name="connsiteX3" fmla="*/ 0 w 4967362"/>
              <a:gd name="connsiteY3" fmla="*/ 1997243 h 5053264"/>
              <a:gd name="connsiteX0" fmla="*/ 0 w 4967362"/>
              <a:gd name="connsiteY0" fmla="*/ 2066896 h 5122917"/>
              <a:gd name="connsiteX1" fmla="*/ 4856412 w 4967362"/>
              <a:gd name="connsiteY1" fmla="*/ 69653 h 5122917"/>
              <a:gd name="connsiteX2" fmla="*/ 2542005 w 4967362"/>
              <a:gd name="connsiteY2" fmla="*/ 5122917 h 5122917"/>
              <a:gd name="connsiteX3" fmla="*/ 0 w 4967362"/>
              <a:gd name="connsiteY3" fmla="*/ 2066896 h 5122917"/>
              <a:gd name="connsiteX0" fmla="*/ 0 w 5040348"/>
              <a:gd name="connsiteY0" fmla="*/ 2066896 h 5122917"/>
              <a:gd name="connsiteX1" fmla="*/ 4856412 w 5040348"/>
              <a:gd name="connsiteY1" fmla="*/ 69653 h 5122917"/>
              <a:gd name="connsiteX2" fmla="*/ 2542005 w 5040348"/>
              <a:gd name="connsiteY2" fmla="*/ 5122917 h 5122917"/>
              <a:gd name="connsiteX3" fmla="*/ 0 w 5040348"/>
              <a:gd name="connsiteY3" fmla="*/ 2066896 h 5122917"/>
              <a:gd name="connsiteX0" fmla="*/ 0 w 5213468"/>
              <a:gd name="connsiteY0" fmla="*/ 2066896 h 5122917"/>
              <a:gd name="connsiteX1" fmla="*/ 4856412 w 5213468"/>
              <a:gd name="connsiteY1" fmla="*/ 69653 h 5122917"/>
              <a:gd name="connsiteX2" fmla="*/ 2542005 w 5213468"/>
              <a:gd name="connsiteY2" fmla="*/ 5122917 h 5122917"/>
              <a:gd name="connsiteX3" fmla="*/ 0 w 5213468"/>
              <a:gd name="connsiteY3" fmla="*/ 2066896 h 5122917"/>
              <a:gd name="connsiteX0" fmla="*/ 0 w 5229023"/>
              <a:gd name="connsiteY0" fmla="*/ 2066896 h 5122917"/>
              <a:gd name="connsiteX1" fmla="*/ 4856412 w 5229023"/>
              <a:gd name="connsiteY1" fmla="*/ 69653 h 5122917"/>
              <a:gd name="connsiteX2" fmla="*/ 2542005 w 5229023"/>
              <a:gd name="connsiteY2" fmla="*/ 5122917 h 5122917"/>
              <a:gd name="connsiteX3" fmla="*/ 0 w 5229023"/>
              <a:gd name="connsiteY3" fmla="*/ 2066896 h 5122917"/>
              <a:gd name="connsiteX0" fmla="*/ 0 w 5229023"/>
              <a:gd name="connsiteY0" fmla="*/ 2066896 h 5122917"/>
              <a:gd name="connsiteX1" fmla="*/ 4856412 w 5229023"/>
              <a:gd name="connsiteY1" fmla="*/ 69653 h 5122917"/>
              <a:gd name="connsiteX2" fmla="*/ 2542005 w 5229023"/>
              <a:gd name="connsiteY2" fmla="*/ 5122917 h 5122917"/>
              <a:gd name="connsiteX3" fmla="*/ 0 w 5229023"/>
              <a:gd name="connsiteY3" fmla="*/ 2066896 h 5122917"/>
              <a:gd name="connsiteX0" fmla="*/ 0 w 5229023"/>
              <a:gd name="connsiteY0" fmla="*/ 2066896 h 5122917"/>
              <a:gd name="connsiteX1" fmla="*/ 4856412 w 5229023"/>
              <a:gd name="connsiteY1" fmla="*/ 69653 h 5122917"/>
              <a:gd name="connsiteX2" fmla="*/ 2542005 w 5229023"/>
              <a:gd name="connsiteY2" fmla="*/ 5122917 h 5122917"/>
              <a:gd name="connsiteX3" fmla="*/ 0 w 5229023"/>
              <a:gd name="connsiteY3" fmla="*/ 2066896 h 5122917"/>
              <a:gd name="connsiteX0" fmla="*/ 0 w 5229023"/>
              <a:gd name="connsiteY0" fmla="*/ 2066896 h 5122917"/>
              <a:gd name="connsiteX1" fmla="*/ 4856412 w 5229023"/>
              <a:gd name="connsiteY1" fmla="*/ 69653 h 5122917"/>
              <a:gd name="connsiteX2" fmla="*/ 2542005 w 5229023"/>
              <a:gd name="connsiteY2" fmla="*/ 5122917 h 5122917"/>
              <a:gd name="connsiteX3" fmla="*/ 0 w 5229023"/>
              <a:gd name="connsiteY3" fmla="*/ 2066896 h 5122917"/>
              <a:gd name="connsiteX0" fmla="*/ 5 w 5229028"/>
              <a:gd name="connsiteY0" fmla="*/ 2109843 h 5165864"/>
              <a:gd name="connsiteX1" fmla="*/ 4856417 w 5229028"/>
              <a:gd name="connsiteY1" fmla="*/ 112600 h 5165864"/>
              <a:gd name="connsiteX2" fmla="*/ 2542010 w 5229028"/>
              <a:gd name="connsiteY2" fmla="*/ 5165864 h 5165864"/>
              <a:gd name="connsiteX3" fmla="*/ 5 w 5229028"/>
              <a:gd name="connsiteY3" fmla="*/ 2109843 h 5165864"/>
              <a:gd name="connsiteX0" fmla="*/ 6 w 5229029"/>
              <a:gd name="connsiteY0" fmla="*/ 2373889 h 5429910"/>
              <a:gd name="connsiteX1" fmla="*/ 4856418 w 5229029"/>
              <a:gd name="connsiteY1" fmla="*/ 376646 h 5429910"/>
              <a:gd name="connsiteX2" fmla="*/ 2542011 w 5229029"/>
              <a:gd name="connsiteY2" fmla="*/ 5429910 h 5429910"/>
              <a:gd name="connsiteX3" fmla="*/ 6 w 5229029"/>
              <a:gd name="connsiteY3" fmla="*/ 2373889 h 5429910"/>
              <a:gd name="connsiteX0" fmla="*/ 6 w 5229029"/>
              <a:gd name="connsiteY0" fmla="*/ 2370842 h 5426863"/>
              <a:gd name="connsiteX1" fmla="*/ 4856418 w 5229029"/>
              <a:gd name="connsiteY1" fmla="*/ 373599 h 5426863"/>
              <a:gd name="connsiteX2" fmla="*/ 2542011 w 5229029"/>
              <a:gd name="connsiteY2" fmla="*/ 5426863 h 5426863"/>
              <a:gd name="connsiteX3" fmla="*/ 6 w 5229029"/>
              <a:gd name="connsiteY3" fmla="*/ 2370842 h 5426863"/>
              <a:gd name="connsiteX0" fmla="*/ 6 w 5229029"/>
              <a:gd name="connsiteY0" fmla="*/ 2380764 h 5436785"/>
              <a:gd name="connsiteX1" fmla="*/ 4856418 w 5229029"/>
              <a:gd name="connsiteY1" fmla="*/ 383521 h 5436785"/>
              <a:gd name="connsiteX2" fmla="*/ 2542011 w 5229029"/>
              <a:gd name="connsiteY2" fmla="*/ 5436785 h 5436785"/>
              <a:gd name="connsiteX3" fmla="*/ 6 w 5229029"/>
              <a:gd name="connsiteY3" fmla="*/ 2380764 h 5436785"/>
              <a:gd name="connsiteX0" fmla="*/ 6 w 5213985"/>
              <a:gd name="connsiteY0" fmla="*/ 2380764 h 5436785"/>
              <a:gd name="connsiteX1" fmla="*/ 4856418 w 5213985"/>
              <a:gd name="connsiteY1" fmla="*/ 383521 h 5436785"/>
              <a:gd name="connsiteX2" fmla="*/ 2542011 w 5213985"/>
              <a:gd name="connsiteY2" fmla="*/ 5436785 h 5436785"/>
              <a:gd name="connsiteX3" fmla="*/ 6 w 5213985"/>
              <a:gd name="connsiteY3" fmla="*/ 2380764 h 5436785"/>
              <a:gd name="connsiteX0" fmla="*/ 6 w 5213985"/>
              <a:gd name="connsiteY0" fmla="*/ 2376222 h 5432243"/>
              <a:gd name="connsiteX1" fmla="*/ 4856418 w 5213985"/>
              <a:gd name="connsiteY1" fmla="*/ 378979 h 5432243"/>
              <a:gd name="connsiteX2" fmla="*/ 2542011 w 5213985"/>
              <a:gd name="connsiteY2" fmla="*/ 5432243 h 5432243"/>
              <a:gd name="connsiteX3" fmla="*/ 6 w 5213985"/>
              <a:gd name="connsiteY3" fmla="*/ 2376222 h 5432243"/>
              <a:gd name="connsiteX0" fmla="*/ 7 w 5189923"/>
              <a:gd name="connsiteY0" fmla="*/ 2397007 h 5428965"/>
              <a:gd name="connsiteX1" fmla="*/ 4832356 w 5189923"/>
              <a:gd name="connsiteY1" fmla="*/ 375701 h 5428965"/>
              <a:gd name="connsiteX2" fmla="*/ 2517949 w 5189923"/>
              <a:gd name="connsiteY2" fmla="*/ 5428965 h 5428965"/>
              <a:gd name="connsiteX3" fmla="*/ 7 w 5189923"/>
              <a:gd name="connsiteY3" fmla="*/ 2397007 h 5428965"/>
              <a:gd name="connsiteX0" fmla="*/ 66 w 5189982"/>
              <a:gd name="connsiteY0" fmla="*/ 2413842 h 5445800"/>
              <a:gd name="connsiteX1" fmla="*/ 4832415 w 5189982"/>
              <a:gd name="connsiteY1" fmla="*/ 392536 h 5445800"/>
              <a:gd name="connsiteX2" fmla="*/ 2518008 w 5189982"/>
              <a:gd name="connsiteY2" fmla="*/ 5445800 h 5445800"/>
              <a:gd name="connsiteX3" fmla="*/ 66 w 5189982"/>
              <a:gd name="connsiteY3" fmla="*/ 2413842 h 5445800"/>
              <a:gd name="connsiteX0" fmla="*/ 66 w 5186507"/>
              <a:gd name="connsiteY0" fmla="*/ 2413842 h 5433768"/>
              <a:gd name="connsiteX1" fmla="*/ 4832415 w 5186507"/>
              <a:gd name="connsiteY1" fmla="*/ 392536 h 5433768"/>
              <a:gd name="connsiteX2" fmla="*/ 2493945 w 5186507"/>
              <a:gd name="connsiteY2" fmla="*/ 5433768 h 5433768"/>
              <a:gd name="connsiteX3" fmla="*/ 66 w 5186507"/>
              <a:gd name="connsiteY3" fmla="*/ 2413842 h 5433768"/>
              <a:gd name="connsiteX0" fmla="*/ 66 w 5171562"/>
              <a:gd name="connsiteY0" fmla="*/ 2413842 h 5433768"/>
              <a:gd name="connsiteX1" fmla="*/ 4832415 w 5171562"/>
              <a:gd name="connsiteY1" fmla="*/ 392536 h 5433768"/>
              <a:gd name="connsiteX2" fmla="*/ 2493945 w 5171562"/>
              <a:gd name="connsiteY2" fmla="*/ 5433768 h 5433768"/>
              <a:gd name="connsiteX3" fmla="*/ 66 w 5171562"/>
              <a:gd name="connsiteY3" fmla="*/ 2413842 h 543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1562" h="5433768">
                <a:moveTo>
                  <a:pt x="66" y="2413842"/>
                </a:moveTo>
                <a:cubicBezTo>
                  <a:pt x="-17425" y="797600"/>
                  <a:pt x="3418147" y="-746454"/>
                  <a:pt x="4832415" y="392536"/>
                </a:cubicBezTo>
                <a:cubicBezTo>
                  <a:pt x="5817555" y="1246778"/>
                  <a:pt x="4540762" y="5373610"/>
                  <a:pt x="2493945" y="5433768"/>
                </a:cubicBezTo>
                <a:cubicBezTo>
                  <a:pt x="1538325" y="5389652"/>
                  <a:pt x="17222" y="3745337"/>
                  <a:pt x="66" y="2413842"/>
                </a:cubicBezTo>
                <a:close/>
              </a:path>
            </a:pathLst>
          </a:custGeo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en-GB" noProof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56ABDD4-C6D4-4807-AF45-CECFDACE1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51" b="28053"/>
          <a:stretch/>
        </p:blipFill>
        <p:spPr>
          <a:xfrm rot="16200000">
            <a:off x="-3150337" y="3147444"/>
            <a:ext cx="6871940" cy="577051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35A58209-0ABF-444D-AD90-E4CB7474CA74}"/>
              </a:ext>
            </a:extLst>
          </p:cNvPr>
          <p:cNvSpPr/>
          <p:nvPr userDrawn="1"/>
        </p:nvSpPr>
        <p:spPr>
          <a:xfrm rot="10800000">
            <a:off x="0" y="-13949"/>
            <a:ext cx="574158" cy="6871939"/>
          </a:xfrm>
          <a:prstGeom prst="rect">
            <a:avLst/>
          </a:prstGeom>
          <a:gradFill>
            <a:gsLst>
              <a:gs pos="0">
                <a:srgbClr val="46AD3E">
                  <a:alpha val="75000"/>
                </a:srgbClr>
              </a:gs>
              <a:gs pos="25000">
                <a:srgbClr val="46AD3E">
                  <a:alpha val="40000"/>
                </a:srgbClr>
              </a:gs>
              <a:gs pos="100000">
                <a:schemeClr val="tx1">
                  <a:alpha val="6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CFF2937-95A8-44D2-958C-BCFC71FB0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7" t="4679" b="60543"/>
          <a:stretch/>
        </p:blipFill>
        <p:spPr>
          <a:xfrm>
            <a:off x="-2893" y="0"/>
            <a:ext cx="880962" cy="9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er 1 kolonne +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E22F3ED9-9EA3-4A20-9034-EBABEDAFCE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BFD2DC5-CC60-4BB0-887A-71D5EC770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3675" y="6467475"/>
            <a:ext cx="1314500" cy="234192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4F83BBD0-526B-49F4-A01C-79ECCDEA1A4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0500" y="1269725"/>
            <a:ext cx="5192384" cy="48548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AC2E205-AEFD-4909-A6EC-E05DAAC2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450850"/>
            <a:ext cx="11798625" cy="518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3853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er Bølg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5">
            <a:extLst>
              <a:ext uri="{FF2B5EF4-FFF2-40B4-BE49-F238E27FC236}">
                <a16:creationId xmlns:a16="http://schemas.microsoft.com/office/drawing/2014/main" id="{70C94605-C8B5-409D-BB0A-C9A11A5F5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8" b="8008"/>
          <a:stretch>
            <a:fillRect/>
          </a:stretch>
        </p:blipFill>
        <p:spPr>
          <a:xfrm>
            <a:off x="0" y="-1"/>
            <a:ext cx="12192000" cy="6143625"/>
          </a:xfrm>
          <a:custGeom>
            <a:avLst/>
            <a:gdLst>
              <a:gd name="connsiteX0" fmla="*/ 0 w 12192000"/>
              <a:gd name="connsiteY0" fmla="*/ 0 h 5750556"/>
              <a:gd name="connsiteX1" fmla="*/ 12192000 w 12192000"/>
              <a:gd name="connsiteY1" fmla="*/ 0 h 5750556"/>
              <a:gd name="connsiteX2" fmla="*/ 12192000 w 12192000"/>
              <a:gd name="connsiteY2" fmla="*/ 1107443 h 5750556"/>
              <a:gd name="connsiteX3" fmla="*/ 12192000 w 12192000"/>
              <a:gd name="connsiteY3" fmla="*/ 1409700 h 5750556"/>
              <a:gd name="connsiteX4" fmla="*/ 12192000 w 12192000"/>
              <a:gd name="connsiteY4" fmla="*/ 2178099 h 5750556"/>
              <a:gd name="connsiteX5" fmla="*/ 0 w 12192000"/>
              <a:gd name="connsiteY5" fmla="*/ 5750377 h 5750556"/>
              <a:gd name="connsiteX6" fmla="*/ 0 w 12192000"/>
              <a:gd name="connsiteY6" fmla="*/ 1409700 h 5750556"/>
              <a:gd name="connsiteX7" fmla="*/ 0 w 12192000"/>
              <a:gd name="connsiteY7" fmla="*/ 1107443 h 575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50556">
                <a:moveTo>
                  <a:pt x="0" y="0"/>
                </a:moveTo>
                <a:lnTo>
                  <a:pt x="12192000" y="0"/>
                </a:lnTo>
                <a:lnTo>
                  <a:pt x="12192000" y="1107443"/>
                </a:lnTo>
                <a:lnTo>
                  <a:pt x="12192000" y="1409700"/>
                </a:lnTo>
                <a:lnTo>
                  <a:pt x="12192000" y="2178099"/>
                </a:lnTo>
                <a:cubicBezTo>
                  <a:pt x="8147050" y="2416358"/>
                  <a:pt x="4292601" y="5778818"/>
                  <a:pt x="0" y="5750377"/>
                </a:cubicBezTo>
                <a:lnTo>
                  <a:pt x="0" y="1409700"/>
                </a:lnTo>
                <a:lnTo>
                  <a:pt x="0" y="1107443"/>
                </a:lnTo>
                <a:close/>
              </a:path>
            </a:pathLst>
          </a:custGeom>
        </p:spPr>
      </p:pic>
      <p:sp>
        <p:nvSpPr>
          <p:cNvPr id="13" name="Freeform: Shape 32">
            <a:extLst>
              <a:ext uri="{FF2B5EF4-FFF2-40B4-BE49-F238E27FC236}">
                <a16:creationId xmlns:a16="http://schemas.microsoft.com/office/drawing/2014/main" id="{1CB88913-88D1-4E38-8E29-AD10B934E7E3}"/>
              </a:ext>
            </a:extLst>
          </p:cNvPr>
          <p:cNvSpPr/>
          <p:nvPr userDrawn="1"/>
        </p:nvSpPr>
        <p:spPr>
          <a:xfrm>
            <a:off x="0" y="0"/>
            <a:ext cx="12192000" cy="6143624"/>
          </a:xfrm>
          <a:custGeom>
            <a:avLst/>
            <a:gdLst>
              <a:gd name="connsiteX0" fmla="*/ 0 w 12192000"/>
              <a:gd name="connsiteY0" fmla="*/ 0 h 5750556"/>
              <a:gd name="connsiteX1" fmla="*/ 12192000 w 12192000"/>
              <a:gd name="connsiteY1" fmla="*/ 0 h 5750556"/>
              <a:gd name="connsiteX2" fmla="*/ 12192000 w 12192000"/>
              <a:gd name="connsiteY2" fmla="*/ 1107443 h 5750556"/>
              <a:gd name="connsiteX3" fmla="*/ 12192000 w 12192000"/>
              <a:gd name="connsiteY3" fmla="*/ 1409700 h 5750556"/>
              <a:gd name="connsiteX4" fmla="*/ 12192000 w 12192000"/>
              <a:gd name="connsiteY4" fmla="*/ 2178099 h 5750556"/>
              <a:gd name="connsiteX5" fmla="*/ 0 w 12192000"/>
              <a:gd name="connsiteY5" fmla="*/ 5750377 h 5750556"/>
              <a:gd name="connsiteX6" fmla="*/ 0 w 12192000"/>
              <a:gd name="connsiteY6" fmla="*/ 1409700 h 5750556"/>
              <a:gd name="connsiteX7" fmla="*/ 0 w 12192000"/>
              <a:gd name="connsiteY7" fmla="*/ 1107443 h 575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50556">
                <a:moveTo>
                  <a:pt x="0" y="0"/>
                </a:moveTo>
                <a:lnTo>
                  <a:pt x="12192000" y="0"/>
                </a:lnTo>
                <a:lnTo>
                  <a:pt x="12192000" y="1107443"/>
                </a:lnTo>
                <a:lnTo>
                  <a:pt x="12192000" y="1409700"/>
                </a:lnTo>
                <a:lnTo>
                  <a:pt x="12192000" y="2178099"/>
                </a:lnTo>
                <a:cubicBezTo>
                  <a:pt x="8147050" y="2416358"/>
                  <a:pt x="4292602" y="5778818"/>
                  <a:pt x="0" y="5750377"/>
                </a:cubicBezTo>
                <a:lnTo>
                  <a:pt x="0" y="1409700"/>
                </a:lnTo>
                <a:lnTo>
                  <a:pt x="0" y="1107443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alpha val="65000"/>
                </a:schemeClr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BFD2DC5-CC60-4BB0-887A-71D5EC770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3675" y="6467475"/>
            <a:ext cx="1314500" cy="234192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11C091E-1799-48E6-8A77-0888AF5636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0499" y="1269726"/>
            <a:ext cx="9448801" cy="31022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8827BB4-3B3A-4A79-81D2-A450447B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450850"/>
            <a:ext cx="11798625" cy="518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6054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punkter Bølg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5">
            <a:extLst>
              <a:ext uri="{FF2B5EF4-FFF2-40B4-BE49-F238E27FC236}">
                <a16:creationId xmlns:a16="http://schemas.microsoft.com/office/drawing/2014/main" id="{70C94605-C8B5-409D-BB0A-C9A11A5F5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8" b="8008"/>
          <a:stretch>
            <a:fillRect/>
          </a:stretch>
        </p:blipFill>
        <p:spPr>
          <a:xfrm>
            <a:off x="0" y="-1"/>
            <a:ext cx="12192000" cy="6143625"/>
          </a:xfrm>
          <a:custGeom>
            <a:avLst/>
            <a:gdLst>
              <a:gd name="connsiteX0" fmla="*/ 0 w 12192000"/>
              <a:gd name="connsiteY0" fmla="*/ 0 h 5750556"/>
              <a:gd name="connsiteX1" fmla="*/ 12192000 w 12192000"/>
              <a:gd name="connsiteY1" fmla="*/ 0 h 5750556"/>
              <a:gd name="connsiteX2" fmla="*/ 12192000 w 12192000"/>
              <a:gd name="connsiteY2" fmla="*/ 1107443 h 5750556"/>
              <a:gd name="connsiteX3" fmla="*/ 12192000 w 12192000"/>
              <a:gd name="connsiteY3" fmla="*/ 1409700 h 5750556"/>
              <a:gd name="connsiteX4" fmla="*/ 12192000 w 12192000"/>
              <a:gd name="connsiteY4" fmla="*/ 2178099 h 5750556"/>
              <a:gd name="connsiteX5" fmla="*/ 0 w 12192000"/>
              <a:gd name="connsiteY5" fmla="*/ 5750377 h 5750556"/>
              <a:gd name="connsiteX6" fmla="*/ 0 w 12192000"/>
              <a:gd name="connsiteY6" fmla="*/ 1409700 h 5750556"/>
              <a:gd name="connsiteX7" fmla="*/ 0 w 12192000"/>
              <a:gd name="connsiteY7" fmla="*/ 1107443 h 575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50556">
                <a:moveTo>
                  <a:pt x="0" y="0"/>
                </a:moveTo>
                <a:lnTo>
                  <a:pt x="12192000" y="0"/>
                </a:lnTo>
                <a:lnTo>
                  <a:pt x="12192000" y="1107443"/>
                </a:lnTo>
                <a:lnTo>
                  <a:pt x="12192000" y="1409700"/>
                </a:lnTo>
                <a:lnTo>
                  <a:pt x="12192000" y="2178099"/>
                </a:lnTo>
                <a:cubicBezTo>
                  <a:pt x="8147050" y="2416358"/>
                  <a:pt x="4292601" y="5778818"/>
                  <a:pt x="0" y="5750377"/>
                </a:cubicBezTo>
                <a:lnTo>
                  <a:pt x="0" y="1409700"/>
                </a:lnTo>
                <a:lnTo>
                  <a:pt x="0" y="1107443"/>
                </a:lnTo>
                <a:close/>
              </a:path>
            </a:pathLst>
          </a:custGeom>
        </p:spPr>
      </p:pic>
      <p:sp>
        <p:nvSpPr>
          <p:cNvPr id="10" name="Freeform: Shape 32">
            <a:extLst>
              <a:ext uri="{FF2B5EF4-FFF2-40B4-BE49-F238E27FC236}">
                <a16:creationId xmlns:a16="http://schemas.microsoft.com/office/drawing/2014/main" id="{55AE22D8-6979-4313-8687-2C82F2388467}"/>
              </a:ext>
            </a:extLst>
          </p:cNvPr>
          <p:cNvSpPr/>
          <p:nvPr userDrawn="1"/>
        </p:nvSpPr>
        <p:spPr>
          <a:xfrm>
            <a:off x="0" y="0"/>
            <a:ext cx="12192000" cy="6143624"/>
          </a:xfrm>
          <a:custGeom>
            <a:avLst/>
            <a:gdLst>
              <a:gd name="connsiteX0" fmla="*/ 0 w 12192000"/>
              <a:gd name="connsiteY0" fmla="*/ 0 h 5750556"/>
              <a:gd name="connsiteX1" fmla="*/ 12192000 w 12192000"/>
              <a:gd name="connsiteY1" fmla="*/ 0 h 5750556"/>
              <a:gd name="connsiteX2" fmla="*/ 12192000 w 12192000"/>
              <a:gd name="connsiteY2" fmla="*/ 1107443 h 5750556"/>
              <a:gd name="connsiteX3" fmla="*/ 12192000 w 12192000"/>
              <a:gd name="connsiteY3" fmla="*/ 1409700 h 5750556"/>
              <a:gd name="connsiteX4" fmla="*/ 12192000 w 12192000"/>
              <a:gd name="connsiteY4" fmla="*/ 2178099 h 5750556"/>
              <a:gd name="connsiteX5" fmla="*/ 0 w 12192000"/>
              <a:gd name="connsiteY5" fmla="*/ 5750377 h 5750556"/>
              <a:gd name="connsiteX6" fmla="*/ 0 w 12192000"/>
              <a:gd name="connsiteY6" fmla="*/ 1409700 h 5750556"/>
              <a:gd name="connsiteX7" fmla="*/ 0 w 12192000"/>
              <a:gd name="connsiteY7" fmla="*/ 1107443 h 575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50556">
                <a:moveTo>
                  <a:pt x="0" y="0"/>
                </a:moveTo>
                <a:lnTo>
                  <a:pt x="12192000" y="0"/>
                </a:lnTo>
                <a:lnTo>
                  <a:pt x="12192000" y="1107443"/>
                </a:lnTo>
                <a:lnTo>
                  <a:pt x="12192000" y="1409700"/>
                </a:lnTo>
                <a:lnTo>
                  <a:pt x="12192000" y="2178099"/>
                </a:lnTo>
                <a:cubicBezTo>
                  <a:pt x="8147050" y="2416358"/>
                  <a:pt x="4292602" y="5778818"/>
                  <a:pt x="0" y="5750377"/>
                </a:cubicBezTo>
                <a:lnTo>
                  <a:pt x="0" y="1409700"/>
                </a:lnTo>
                <a:lnTo>
                  <a:pt x="0" y="1107443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65000"/>
                </a:schemeClr>
              </a:gs>
              <a:gs pos="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BFD2DC5-CC60-4BB0-887A-71D5EC770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3675" y="6467475"/>
            <a:ext cx="1314500" cy="234192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11C091E-1799-48E6-8A77-0888AF5636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0499" y="1269726"/>
            <a:ext cx="9448801" cy="31022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628650" indent="-266700"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 marL="914400" indent="0">
              <a:buFontTx/>
              <a:buNone/>
              <a:defRPr sz="1200" i="1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8827BB4-3B3A-4A79-81D2-A450447B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450850"/>
            <a:ext cx="11798625" cy="518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5693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99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0" r:id="rId3"/>
    <p:sldLayoutId id="2147483658" r:id="rId4"/>
    <p:sldLayoutId id="2147483661" r:id="rId5"/>
    <p:sldLayoutId id="2147483655" r:id="rId6"/>
    <p:sldLayoutId id="2147483659" r:id="rId7"/>
    <p:sldLayoutId id="2147483663" r:id="rId8"/>
    <p:sldLayoutId id="2147483667" r:id="rId9"/>
    <p:sldLayoutId id="2147483664" r:id="rId10"/>
    <p:sldLayoutId id="2147483668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34A8A1-FA95-4EB6-8477-9860DAF0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POS Vodacom</a:t>
            </a:r>
          </a:p>
        </p:txBody>
      </p:sp>
    </p:spTree>
    <p:extLst>
      <p:ext uri="{BB962C8B-B14F-4D97-AF65-F5344CB8AC3E}">
        <p14:creationId xmlns:p14="http://schemas.microsoft.com/office/powerpoint/2010/main" val="111512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419A761-BD4B-4FB7-8841-63DB580A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Skrivere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5F94CA72-1784-4879-BC56-ABC06349A36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nb-NO"/>
              <a:t>Epson TM 20 – Kvitteringskriver</a:t>
            </a:r>
          </a:p>
          <a:p>
            <a:pPr marL="342900" indent="-342900">
              <a:buFontTx/>
              <a:buChar char="-"/>
            </a:pPr>
            <a:r>
              <a:rPr lang="nb-NO" sz="1500"/>
              <a:t>Denne går kun med USB</a:t>
            </a:r>
          </a:p>
          <a:p>
            <a:pPr marL="342900" indent="-342900">
              <a:buFontTx/>
              <a:buChar char="-"/>
            </a:pPr>
            <a:r>
              <a:rPr lang="nb-NO" sz="1500"/>
              <a:t>Standard skriver med 80x80mm</a:t>
            </a:r>
          </a:p>
          <a:p>
            <a:pPr marL="342900" indent="-342900">
              <a:buFontTx/>
              <a:buChar char="-"/>
            </a:pPr>
            <a:r>
              <a:rPr lang="nb-NO" sz="1500"/>
              <a:t>Blir brukt hvis skriver skal kobles direkte til kasse med </a:t>
            </a:r>
            <a:r>
              <a:rPr lang="nb-NO" sz="1500" err="1"/>
              <a:t>usb</a:t>
            </a:r>
            <a:r>
              <a:rPr lang="nb-NO" sz="1500"/>
              <a:t>.</a:t>
            </a:r>
          </a:p>
          <a:p>
            <a:pPr marL="342900" indent="-342900">
              <a:buFontTx/>
              <a:buChar char="-"/>
            </a:pPr>
            <a:r>
              <a:rPr lang="nb-NO" sz="1500"/>
              <a:t>NB! Skriver ikke ut med </a:t>
            </a:r>
            <a:r>
              <a:rPr lang="nb-NO" sz="1500" err="1"/>
              <a:t>Westpay</a:t>
            </a:r>
            <a:r>
              <a:rPr lang="nb-NO" sz="1500"/>
              <a:t> terminaler</a:t>
            </a:r>
          </a:p>
          <a:p>
            <a:pPr marL="342900" indent="-342900">
              <a:buFontTx/>
              <a:buChar char="-"/>
            </a:pPr>
            <a:endParaRPr lang="nb-NO"/>
          </a:p>
          <a:p>
            <a:r>
              <a:rPr lang="nb-NO"/>
              <a:t>Pris: 2990,-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FED9AB0-6C9E-3A86-DCBB-90C40E03165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/>
              <a:t>Star TSP1413 – «Kjøkkenprinter»</a:t>
            </a:r>
          </a:p>
          <a:p>
            <a:pPr marL="342900" indent="-342900">
              <a:buFontTx/>
              <a:buChar char="-"/>
            </a:pPr>
            <a:r>
              <a:rPr lang="nb-NO" sz="1500"/>
              <a:t>Denne går på </a:t>
            </a:r>
            <a:r>
              <a:rPr lang="nb-NO" sz="1500" err="1"/>
              <a:t>Cloud</a:t>
            </a:r>
            <a:r>
              <a:rPr lang="nb-NO" sz="1500"/>
              <a:t>, IP eller USB</a:t>
            </a:r>
          </a:p>
          <a:p>
            <a:pPr marL="342900" indent="-342900">
              <a:buFontTx/>
              <a:buChar char="-"/>
            </a:pPr>
            <a:r>
              <a:rPr lang="nb-NO" sz="1500"/>
              <a:t>Standard skriver med 80x80mm</a:t>
            </a:r>
          </a:p>
          <a:p>
            <a:pPr marL="342900" indent="-342900">
              <a:buFontTx/>
              <a:buChar char="-"/>
            </a:pPr>
            <a:r>
              <a:rPr lang="nb-NO" sz="1500"/>
              <a:t>Blir brukt som kjøkkenskriver med </a:t>
            </a:r>
            <a:r>
              <a:rPr lang="nb-NO" sz="1500" err="1"/>
              <a:t>Cloud</a:t>
            </a:r>
            <a:r>
              <a:rPr lang="nb-NO" sz="1500"/>
              <a:t> mot </a:t>
            </a:r>
            <a:r>
              <a:rPr lang="nb-NO" sz="1500" err="1"/>
              <a:t>OpenTwo</a:t>
            </a:r>
            <a:endParaRPr lang="nb-NO" sz="1500"/>
          </a:p>
          <a:p>
            <a:pPr marL="342900" indent="-342900">
              <a:buFontTx/>
              <a:buChar char="-"/>
            </a:pPr>
            <a:endParaRPr lang="nb-NO" sz="1500"/>
          </a:p>
          <a:p>
            <a:pPr marL="342900" indent="-342900">
              <a:buFontTx/>
              <a:buChar char="-"/>
            </a:pPr>
            <a:endParaRPr lang="nb-NO"/>
          </a:p>
          <a:p>
            <a:r>
              <a:rPr lang="nb-NO"/>
              <a:t>Pris: 4490,-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107CAD1-BE44-05D5-4A20-FE87A666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009" y="4072689"/>
            <a:ext cx="2539666" cy="2539666"/>
          </a:xfrm>
          <a:prstGeom prst="rect">
            <a:avLst/>
          </a:prstGeom>
        </p:spPr>
      </p:pic>
      <p:pic>
        <p:nvPicPr>
          <p:cNvPr id="6146" name="Picture 2" descr="Epson Themal Line, 250 mm/sec, 80 mm, 203 dpi, RS-232, USB 2.0 Type B, 55 dB, 1.7 kg - W124846471">
            <a:extLst>
              <a:ext uri="{FF2B5EF4-FFF2-40B4-BE49-F238E27FC236}">
                <a16:creationId xmlns:a16="http://schemas.microsoft.com/office/drawing/2014/main" id="{7F42D868-AE92-1F3B-50F7-86BEF952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89" y="4088331"/>
            <a:ext cx="3642559" cy="27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0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173C9C0-F7FB-4FEB-B919-5DA49D5E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Westpay</a:t>
            </a:r>
            <a:r>
              <a:rPr lang="nb-NO"/>
              <a:t> terminaler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CDE9967-664E-0F56-FEAE-B52B5D78B20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96353" y="1329490"/>
            <a:ext cx="3206071" cy="4831178"/>
          </a:xfrm>
        </p:spPr>
        <p:txBody>
          <a:bodyPr/>
          <a:lstStyle/>
          <a:p>
            <a:r>
              <a:rPr lang="nb-NO" err="1"/>
              <a:t>Westpay</a:t>
            </a:r>
            <a:r>
              <a:rPr lang="nb-NO"/>
              <a:t> C10</a:t>
            </a:r>
          </a:p>
          <a:p>
            <a:endParaRPr lang="nb-NO" sz="1500"/>
          </a:p>
          <a:p>
            <a:pPr marL="285750" indent="-285750">
              <a:buFontTx/>
              <a:buChar char="-"/>
            </a:pPr>
            <a:r>
              <a:rPr lang="nb-NO" sz="1000"/>
              <a:t>Kablet terminal med </a:t>
            </a:r>
            <a:r>
              <a:rPr lang="nb-NO" sz="1000" err="1"/>
              <a:t>wifi</a:t>
            </a:r>
            <a:r>
              <a:rPr lang="nb-NO" sz="1000"/>
              <a:t> og </a:t>
            </a:r>
            <a:r>
              <a:rPr lang="nb-NO" sz="1000" err="1"/>
              <a:t>ethernet</a:t>
            </a:r>
            <a:endParaRPr lang="nb-NO" sz="1000"/>
          </a:p>
          <a:p>
            <a:pPr marL="285750" indent="-285750">
              <a:buFontTx/>
              <a:buChar char="-"/>
            </a:pPr>
            <a:r>
              <a:rPr lang="nb-NO" sz="1000"/>
              <a:t>Fungerer frittstående og integrert</a:t>
            </a:r>
          </a:p>
          <a:p>
            <a:pPr marL="285750" indent="-285750">
              <a:buFontTx/>
              <a:buChar char="-"/>
            </a:pPr>
            <a:r>
              <a:rPr lang="nb-NO" sz="1000"/>
              <a:t>Passer mot </a:t>
            </a:r>
            <a:r>
              <a:rPr lang="nb-NO" sz="1000" err="1"/>
              <a:t>Susoft</a:t>
            </a:r>
            <a:r>
              <a:rPr lang="nb-NO" sz="1000"/>
              <a:t>, </a:t>
            </a:r>
            <a:r>
              <a:rPr lang="nb-NO" sz="1000" err="1"/>
              <a:t>OpenPOS</a:t>
            </a:r>
            <a:r>
              <a:rPr lang="nb-NO" sz="1000"/>
              <a:t> og PCK</a:t>
            </a:r>
          </a:p>
          <a:p>
            <a:pPr marL="285750" indent="-285750">
              <a:buFontTx/>
              <a:buChar char="-"/>
            </a:pPr>
            <a:endParaRPr lang="nb-NO" sz="1000"/>
          </a:p>
          <a:p>
            <a:endParaRPr lang="nb-NO" sz="1000"/>
          </a:p>
          <a:p>
            <a:endParaRPr lang="nb-NO" sz="1000"/>
          </a:p>
          <a:p>
            <a:endParaRPr lang="nb-NO" sz="1000"/>
          </a:p>
          <a:p>
            <a:r>
              <a:rPr lang="nb-NO" sz="1000"/>
              <a:t>Pris: 4990,-</a:t>
            </a:r>
          </a:p>
          <a:p>
            <a:r>
              <a:rPr lang="nb-NO" sz="1000"/>
              <a:t>Leie: 249,-</a:t>
            </a:r>
          </a:p>
        </p:txBody>
      </p:sp>
      <p:sp>
        <p:nvSpPr>
          <p:cNvPr id="9" name="Plassholder for innhold 4">
            <a:extLst>
              <a:ext uri="{FF2B5EF4-FFF2-40B4-BE49-F238E27FC236}">
                <a16:creationId xmlns:a16="http://schemas.microsoft.com/office/drawing/2014/main" id="{A2774827-C610-46A8-DFF0-5615982B45CF}"/>
              </a:ext>
            </a:extLst>
          </p:cNvPr>
          <p:cNvSpPr txBox="1">
            <a:spLocks/>
          </p:cNvSpPr>
          <p:nvPr/>
        </p:nvSpPr>
        <p:spPr>
          <a:xfrm>
            <a:off x="4492964" y="1329490"/>
            <a:ext cx="3206071" cy="48311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286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err="1"/>
              <a:t>Westpay</a:t>
            </a:r>
            <a:r>
              <a:rPr lang="nb-NO"/>
              <a:t> C100+</a:t>
            </a:r>
          </a:p>
          <a:p>
            <a:endParaRPr lang="nb-NO" sz="1500"/>
          </a:p>
          <a:p>
            <a:pPr marL="285750" indent="-285750">
              <a:buFontTx/>
              <a:buChar char="-"/>
            </a:pPr>
            <a:r>
              <a:rPr lang="nb-NO" sz="1000"/>
              <a:t>Trådløs terminal med </a:t>
            </a:r>
            <a:r>
              <a:rPr lang="nb-NO" sz="1000" err="1"/>
              <a:t>wifi</a:t>
            </a:r>
            <a:r>
              <a:rPr lang="nb-NO" sz="1000"/>
              <a:t>, </a:t>
            </a:r>
            <a:r>
              <a:rPr lang="nb-NO" sz="1000" err="1"/>
              <a:t>ethernet</a:t>
            </a:r>
            <a:r>
              <a:rPr lang="nb-NO" sz="1000"/>
              <a:t> og 4G</a:t>
            </a:r>
          </a:p>
          <a:p>
            <a:pPr marL="285750" indent="-285750">
              <a:buFontTx/>
              <a:buChar char="-"/>
            </a:pPr>
            <a:r>
              <a:rPr lang="nb-NO" sz="1000"/>
              <a:t>Touch og knapper</a:t>
            </a:r>
          </a:p>
          <a:p>
            <a:pPr marL="285750" indent="-285750">
              <a:buFontTx/>
              <a:buChar char="-"/>
            </a:pPr>
            <a:r>
              <a:rPr lang="nb-NO" sz="1000"/>
              <a:t>Passer som en egen kasse med software direkte i terminalen</a:t>
            </a:r>
          </a:p>
          <a:p>
            <a:pPr marL="285750" indent="-285750">
              <a:buFontTx/>
              <a:buChar char="-"/>
            </a:pPr>
            <a:r>
              <a:rPr lang="nb-NO" sz="1000"/>
              <a:t>Kan brukes frittstående eller integrert</a:t>
            </a:r>
          </a:p>
          <a:p>
            <a:pPr marL="285750" indent="-285750">
              <a:buFontTx/>
              <a:buChar char="-"/>
            </a:pPr>
            <a:r>
              <a:rPr lang="nb-NO" sz="1000"/>
              <a:t>Passer mot </a:t>
            </a:r>
            <a:r>
              <a:rPr lang="nb-NO" sz="1000" err="1"/>
              <a:t>Susoft</a:t>
            </a:r>
            <a:r>
              <a:rPr lang="nb-NO" sz="1000"/>
              <a:t>, </a:t>
            </a:r>
            <a:r>
              <a:rPr lang="nb-NO" sz="1000" err="1"/>
              <a:t>OpenPOS</a:t>
            </a:r>
            <a:r>
              <a:rPr lang="nb-NO" sz="1000"/>
              <a:t> og PCK</a:t>
            </a:r>
          </a:p>
          <a:p>
            <a:r>
              <a:rPr lang="nb-NO" sz="1000">
                <a:solidFill>
                  <a:schemeClr val="bg1"/>
                </a:solidFill>
              </a:rPr>
              <a:t>-</a:t>
            </a:r>
          </a:p>
          <a:p>
            <a:r>
              <a:rPr lang="nb-NO" sz="1000"/>
              <a:t>Pris: 7490,-</a:t>
            </a:r>
          </a:p>
          <a:p>
            <a:r>
              <a:rPr lang="nb-NO" sz="1000"/>
              <a:t>Leie: 299,-</a:t>
            </a:r>
          </a:p>
          <a:p>
            <a:endParaRPr lang="nb-NO" sz="1000"/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FE0E70CC-F85C-EE9B-E254-11883F6D72DA}"/>
              </a:ext>
            </a:extLst>
          </p:cNvPr>
          <p:cNvSpPr txBox="1">
            <a:spLocks/>
          </p:cNvSpPr>
          <p:nvPr/>
        </p:nvSpPr>
        <p:spPr>
          <a:xfrm>
            <a:off x="8183479" y="1329490"/>
            <a:ext cx="3206071" cy="48311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6286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err="1"/>
              <a:t>Westpay</a:t>
            </a:r>
            <a:r>
              <a:rPr lang="nb-NO"/>
              <a:t> C150</a:t>
            </a:r>
          </a:p>
          <a:p>
            <a:endParaRPr lang="nb-NO" sz="1500"/>
          </a:p>
          <a:p>
            <a:pPr marL="285750" indent="-285750">
              <a:buFontTx/>
              <a:buChar char="-"/>
            </a:pPr>
            <a:r>
              <a:rPr lang="nb-NO" sz="1000"/>
              <a:t>Trådløs terminal med </a:t>
            </a:r>
            <a:r>
              <a:rPr lang="nb-NO" sz="1000" err="1"/>
              <a:t>wifi</a:t>
            </a:r>
            <a:r>
              <a:rPr lang="nb-NO" sz="1000"/>
              <a:t>, </a:t>
            </a:r>
            <a:r>
              <a:rPr lang="nb-NO" sz="1000" err="1"/>
              <a:t>ethernet</a:t>
            </a:r>
            <a:r>
              <a:rPr lang="nb-NO" sz="1000"/>
              <a:t> og 4G</a:t>
            </a:r>
          </a:p>
          <a:p>
            <a:pPr marL="285750" indent="-285750">
              <a:buFontTx/>
              <a:buChar char="-"/>
            </a:pPr>
            <a:r>
              <a:rPr lang="nb-NO" sz="1000"/>
              <a:t>Kun touch</a:t>
            </a:r>
          </a:p>
          <a:p>
            <a:pPr marL="285750" indent="-285750">
              <a:buFontTx/>
              <a:buChar char="-"/>
            </a:pPr>
            <a:r>
              <a:rPr lang="nb-NO" sz="1000"/>
              <a:t>Passer som en egen kasse med software direkte i terminalen</a:t>
            </a:r>
          </a:p>
          <a:p>
            <a:pPr marL="285750" indent="-285750">
              <a:buFontTx/>
              <a:buChar char="-"/>
            </a:pPr>
            <a:r>
              <a:rPr lang="nb-NO" sz="1000"/>
              <a:t>Kan brukes frittstående eller integrert</a:t>
            </a:r>
          </a:p>
          <a:p>
            <a:pPr marL="285750" indent="-285750">
              <a:buFontTx/>
              <a:buChar char="-"/>
            </a:pPr>
            <a:r>
              <a:rPr lang="nb-NO" sz="1000"/>
              <a:t>Passer mot </a:t>
            </a:r>
            <a:r>
              <a:rPr lang="nb-NO" sz="1000" err="1"/>
              <a:t>Susoft</a:t>
            </a:r>
            <a:r>
              <a:rPr lang="nb-NO" sz="1000"/>
              <a:t>, </a:t>
            </a:r>
            <a:r>
              <a:rPr lang="nb-NO" sz="1000" err="1"/>
              <a:t>OpenPOS</a:t>
            </a:r>
            <a:r>
              <a:rPr lang="nb-NO" sz="1000"/>
              <a:t> og PCK</a:t>
            </a:r>
          </a:p>
          <a:p>
            <a:r>
              <a:rPr lang="nb-NO" sz="1000">
                <a:solidFill>
                  <a:schemeClr val="bg1"/>
                </a:solidFill>
              </a:rPr>
              <a:t>-</a:t>
            </a:r>
          </a:p>
          <a:p>
            <a:r>
              <a:rPr lang="nb-NO" sz="1000"/>
              <a:t>Pris: 7990,-</a:t>
            </a:r>
          </a:p>
          <a:p>
            <a:r>
              <a:rPr lang="nb-NO" sz="1000"/>
              <a:t>Leie: 299,-</a:t>
            </a:r>
          </a:p>
          <a:p>
            <a:endParaRPr lang="nb-NO"/>
          </a:p>
        </p:txBody>
      </p:sp>
      <p:pic>
        <p:nvPicPr>
          <p:cNvPr id="7170" name="Picture 2" descr="C150">
            <a:extLst>
              <a:ext uri="{FF2B5EF4-FFF2-40B4-BE49-F238E27FC236}">
                <a16:creationId xmlns:a16="http://schemas.microsoft.com/office/drawing/2014/main" id="{9CBD7452-6BE8-68A7-E20B-EC77EA47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06" y="3952373"/>
            <a:ext cx="2063416" cy="20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100plus">
            <a:extLst>
              <a:ext uri="{FF2B5EF4-FFF2-40B4-BE49-F238E27FC236}">
                <a16:creationId xmlns:a16="http://schemas.microsoft.com/office/drawing/2014/main" id="{3A1A363E-269D-C053-4C78-24688651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45" y="3952374"/>
            <a:ext cx="2093494" cy="20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9AFD719-9805-9452-7077-153761980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019" y="3952373"/>
            <a:ext cx="2093494" cy="20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7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551DB74-2284-41D8-8D7C-69C57FA5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3178586"/>
            <a:ext cx="11798625" cy="518563"/>
          </a:xfrm>
        </p:spPr>
        <p:txBody>
          <a:bodyPr/>
          <a:lstStyle/>
          <a:p>
            <a:pPr algn="ctr"/>
            <a:r>
              <a:rPr lang="nb-NO"/>
              <a:t>POS </a:t>
            </a:r>
            <a:r>
              <a:rPr lang="nb-NO" err="1"/>
              <a:t>Funskjoner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34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6CB2AA6-C9FB-4716-A0C2-9D70C0D1DD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3011" y="1625017"/>
            <a:ext cx="5816152" cy="4854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Hva er regnskapsintegrasjon?</a:t>
            </a:r>
          </a:p>
          <a:p>
            <a:pPr marL="342900" indent="-342900">
              <a:buFontTx/>
              <a:buChar char="-"/>
            </a:pPr>
            <a:r>
              <a:rPr lang="nb-NO" sz="1000"/>
              <a:t>Med regnskapsintegrasjon kan du få overført ditt salg direkte til regnskapssystemet.</a:t>
            </a:r>
          </a:p>
          <a:p>
            <a:pPr marL="342900" indent="-342900">
              <a:buFontTx/>
              <a:buChar char="-"/>
            </a:pPr>
            <a:r>
              <a:rPr lang="nb-NO" sz="1000"/>
              <a:t>Med regnskapsintegrasjon sparer både bedrifter og regnskapsførere tid og penger.</a:t>
            </a:r>
          </a:p>
          <a:p>
            <a:pPr marL="342900" indent="-342900">
              <a:buFontTx/>
              <a:buChar char="-"/>
            </a:pPr>
            <a:r>
              <a:rPr lang="nb-NO" sz="1000"/>
              <a:t>For å ha regnskapsintegrasjon må POS software ha støtte mot det regnskapssystemet kunde bruker. Dette finner man alltid informasjon på hos POS leverandør.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Hvordan fungerer regnskapsintegrasjon?</a:t>
            </a:r>
          </a:p>
          <a:p>
            <a:pPr marL="342900" indent="-342900">
              <a:buFontTx/>
              <a:buChar char="-"/>
            </a:pPr>
            <a:r>
              <a:rPr lang="nb-NO" sz="1000"/>
              <a:t>Regnskapsfører får en veiledning på hvordan hen tar ut API-nøkkel. (Dette finner dere hos den respektive leverandør)</a:t>
            </a:r>
          </a:p>
          <a:p>
            <a:pPr marL="342900" indent="-342900">
              <a:buFontTx/>
              <a:buChar char="-"/>
            </a:pPr>
            <a:r>
              <a:rPr lang="nb-NO" sz="1000"/>
              <a:t>Regnskapsfører får innloggingsinformasjon til </a:t>
            </a:r>
            <a:r>
              <a:rPr lang="nb-NO" sz="1000" err="1"/>
              <a:t>backoffice</a:t>
            </a:r>
            <a:r>
              <a:rPr lang="nb-NO" sz="1000"/>
              <a:t>.</a:t>
            </a:r>
          </a:p>
          <a:p>
            <a:pPr marL="342900" indent="-342900">
              <a:buFontTx/>
              <a:buChar char="-"/>
            </a:pPr>
            <a:r>
              <a:rPr lang="nb-NO" sz="1000"/>
              <a:t>Her må regnskapsfører inn og legge inn kontoplan. (Det samme som i regnskapsprogrammet)</a:t>
            </a:r>
          </a:p>
          <a:p>
            <a:pPr marL="342900" indent="-342900">
              <a:buFontTx/>
              <a:buChar char="-"/>
            </a:pPr>
            <a:r>
              <a:rPr lang="nb-NO" sz="1000"/>
              <a:t>Når alt over er gjort, kan API nøkkel legges inn og man kan velge fra hvilken dato overføring skal starte. (NB! Det kan alltid tilbakedateres.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Hva hvis det feiler, ikke fungerer?</a:t>
            </a:r>
          </a:p>
          <a:p>
            <a:pPr marL="342900" indent="-342900">
              <a:buFontTx/>
              <a:buChar char="-"/>
            </a:pPr>
            <a:r>
              <a:rPr lang="nb-NO" sz="1000"/>
              <a:t>Henvend dere alltid til support for den respektive leverandøren det gjelder.</a:t>
            </a:r>
          </a:p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8FC4182-4A77-4408-9EFD-259C151C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Regnskapsintegrasjon</a:t>
            </a:r>
            <a:endParaRPr lang="nb-NO" sz="30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0438AD8-C1DB-D69C-6DB7-1D741562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252" y="1625017"/>
            <a:ext cx="3410990" cy="1291557"/>
          </a:xfrm>
          <a:prstGeom prst="rect">
            <a:avLst/>
          </a:prstGeom>
        </p:spPr>
      </p:pic>
      <p:pic>
        <p:nvPicPr>
          <p:cNvPr id="8194" name="Picture 2" descr="Fiken | Digi regnskap">
            <a:extLst>
              <a:ext uri="{FF2B5EF4-FFF2-40B4-BE49-F238E27FC236}">
                <a16:creationId xmlns:a16="http://schemas.microsoft.com/office/drawing/2014/main" id="{D6106CCE-71EB-D68E-7E8D-6EE0241B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130" y="3068053"/>
            <a:ext cx="2455320" cy="83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ntegrasjon med PowerOffice Go | Shoplabs">
            <a:extLst>
              <a:ext uri="{FF2B5EF4-FFF2-40B4-BE49-F238E27FC236}">
                <a16:creationId xmlns:a16="http://schemas.microsoft.com/office/drawing/2014/main" id="{F4885E02-E03A-9CC7-EC6E-E3ADA56E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21" y="3920289"/>
            <a:ext cx="3703721" cy="18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9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419A761-BD4B-4FB7-8841-63DB580A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/>
              <a:t>Hva er forskjellen på frittstående og integrert terminal?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5F94CA72-1784-4879-BC56-ABC06349A36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nb-NO"/>
              <a:t>Integrert</a:t>
            </a:r>
          </a:p>
          <a:p>
            <a:pPr marL="342900" indent="-342900">
              <a:buFontTx/>
              <a:buChar char="-"/>
            </a:pPr>
            <a:r>
              <a:rPr lang="nb-NO" sz="1000"/>
              <a:t>Da knyttes terminal opp mot </a:t>
            </a:r>
            <a:r>
              <a:rPr lang="nb-NO" sz="1000" err="1"/>
              <a:t>kassesystem</a:t>
            </a:r>
            <a:r>
              <a:rPr lang="nb-NO" sz="1000"/>
              <a:t> enten med kabel eller IP</a:t>
            </a:r>
          </a:p>
          <a:p>
            <a:pPr marL="342900" indent="-342900">
              <a:buFontTx/>
              <a:buChar char="-"/>
            </a:pPr>
            <a:r>
              <a:rPr lang="nb-NO" sz="1000"/>
              <a:t>Når velger en vare og skal ta betalt, trykker man bare på terminal, og salget kommer opp på terminal.</a:t>
            </a:r>
          </a:p>
          <a:p>
            <a:pPr marL="342900" indent="-342900">
              <a:buFontTx/>
              <a:buChar char="-"/>
            </a:pPr>
            <a:r>
              <a:rPr lang="nb-NO" sz="1000"/>
              <a:t>På denne måten får man oppgjør for både kasse og terminal på et sted.</a:t>
            </a:r>
          </a:p>
          <a:p>
            <a:pPr marL="342900" indent="-342900">
              <a:buFontTx/>
              <a:buChar char="-"/>
            </a:pPr>
            <a:r>
              <a:rPr lang="nb-NO" sz="1000"/>
              <a:t>Kasse og terminal må være på samme nett.</a:t>
            </a:r>
          </a:p>
          <a:p>
            <a:pPr marL="342900" indent="-342900">
              <a:buFontTx/>
              <a:buChar char="-"/>
            </a:pPr>
            <a:r>
              <a:rPr lang="nb-NO" sz="1000"/>
              <a:t>Kasse står som opptatt til betaling er godkjent.</a:t>
            </a:r>
          </a:p>
          <a:p>
            <a:pPr marL="342900" indent="-342900">
              <a:buFontTx/>
              <a:buChar char="-"/>
            </a:pPr>
            <a:endParaRPr lang="nb-NO"/>
          </a:p>
          <a:p>
            <a:pPr marL="342900" indent="-342900">
              <a:buFontTx/>
              <a:buChar char="-"/>
            </a:pP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FED9AB0-6C9E-3A86-DCBB-90C40E03165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/>
              <a:t>Frittstående</a:t>
            </a:r>
          </a:p>
          <a:p>
            <a:pPr marL="342900" indent="-342900">
              <a:buFontTx/>
              <a:buChar char="-"/>
            </a:pPr>
            <a:r>
              <a:rPr lang="nb-NO" sz="1000"/>
              <a:t>Trenger ingen tilknytning til kasse og kan brukes mot alle </a:t>
            </a:r>
            <a:r>
              <a:rPr lang="nb-NO" sz="1000" err="1"/>
              <a:t>kassesystemer</a:t>
            </a:r>
            <a:endParaRPr lang="nb-NO" sz="1000"/>
          </a:p>
          <a:p>
            <a:pPr marL="342900" indent="-342900">
              <a:buFontTx/>
              <a:buChar char="-"/>
            </a:pPr>
            <a:r>
              <a:rPr lang="nb-NO" sz="1000"/>
              <a:t>Man taster sum direkte på terminalen, og tar betalt. (Hvis man har et </a:t>
            </a:r>
            <a:r>
              <a:rPr lang="nb-NO" sz="1000" err="1"/>
              <a:t>kassesystem</a:t>
            </a:r>
            <a:r>
              <a:rPr lang="nb-NO" sz="1000"/>
              <a:t> i tillegg, slår man inn salget i kasse som «manuell terminal» f. eks.)</a:t>
            </a:r>
          </a:p>
          <a:p>
            <a:pPr marL="342900" indent="-342900">
              <a:buFontTx/>
              <a:buChar char="-"/>
            </a:pPr>
            <a:r>
              <a:rPr lang="nb-NO" sz="1000"/>
              <a:t>Fordelen er at man kun trenger nett på terminalen for å ta betalt. Hvis man har ustabilt nett på lokasjon, kan det også lønne seg med frittstående.</a:t>
            </a:r>
          </a:p>
          <a:p>
            <a:pPr marL="342900" indent="-342900">
              <a:buFontTx/>
              <a:buChar char="-"/>
            </a:pPr>
            <a:r>
              <a:rPr lang="nb-NO" sz="1000"/>
              <a:t>Ulempe er at man får to steg: både terminal og kasse.</a:t>
            </a:r>
          </a:p>
          <a:p>
            <a:pPr marL="342900" indent="-342900">
              <a:buFontTx/>
              <a:buChar char="-"/>
            </a:pPr>
            <a:r>
              <a:rPr lang="nb-NO" sz="1000"/>
              <a:t>Kunder som velger å ha frittstående er ofte de som ikke har noe </a:t>
            </a:r>
            <a:r>
              <a:rPr lang="nb-NO" sz="1000" err="1"/>
              <a:t>kassesystem</a:t>
            </a:r>
            <a:r>
              <a:rPr lang="nb-NO" sz="1000"/>
              <a:t>, at man tar med terminalen utenfor lokasjon, eller at man har et </a:t>
            </a:r>
            <a:r>
              <a:rPr lang="nb-NO" sz="1000" err="1"/>
              <a:t>kassesystem</a:t>
            </a:r>
            <a:r>
              <a:rPr lang="nb-NO" sz="1000"/>
              <a:t> som ikke har integrasjon mot terminal.</a:t>
            </a:r>
          </a:p>
          <a:p>
            <a:pPr marL="342900" indent="-342900">
              <a:buFontTx/>
              <a:buChar char="-"/>
            </a:pPr>
            <a:r>
              <a:rPr lang="nb-NO" sz="1000"/>
              <a:t>Man må også ta oppgjør på kasse og avstemming på terminal hver for seg.</a:t>
            </a:r>
          </a:p>
          <a:p>
            <a:pPr marL="342900" indent="-342900">
              <a:buFontTx/>
              <a:buChar char="-"/>
            </a:pPr>
            <a:endParaRPr lang="nb-NO" sz="1500"/>
          </a:p>
          <a:p>
            <a:endParaRPr lang="nb-NO"/>
          </a:p>
          <a:p>
            <a:endParaRPr lang="nb-NO"/>
          </a:p>
        </p:txBody>
      </p:sp>
      <p:pic>
        <p:nvPicPr>
          <p:cNvPr id="9218" name="Picture 2" descr="Betalingsterminal: Den komplette guiden [2024] - Handelsdata">
            <a:extLst>
              <a:ext uri="{FF2B5EF4-FFF2-40B4-BE49-F238E27FC236}">
                <a16:creationId xmlns:a16="http://schemas.microsoft.com/office/drawing/2014/main" id="{5D841756-38EC-366D-49B4-FCADAAD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49" y="3974431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2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44D855E-D253-454E-9B6D-7E3FB992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Kjøkkenprinter / bongskriver</a:t>
            </a:r>
          </a:p>
        </p:txBody>
      </p:sp>
      <p:sp>
        <p:nvSpPr>
          <p:cNvPr id="9" name="Plassholder for innhold 1">
            <a:extLst>
              <a:ext uri="{FF2B5EF4-FFF2-40B4-BE49-F238E27FC236}">
                <a16:creationId xmlns:a16="http://schemas.microsoft.com/office/drawing/2014/main" id="{B8CC9F47-017F-702C-A97F-0172597858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2313" y="1270000"/>
            <a:ext cx="5300662" cy="48545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brukes det til?</a:t>
            </a:r>
          </a:p>
          <a:p>
            <a:pPr marL="342900" indent="-342900">
              <a:buFontTx/>
              <a:buChar char="-"/>
            </a:pPr>
            <a:r>
              <a:rPr lang="nb-NO" sz="1000" dirty="0"/>
              <a:t>En kjøkken/bongskriver brukes til å få en lapp som er til kjøkken/de som lager maten.</a:t>
            </a:r>
          </a:p>
          <a:p>
            <a:pPr marL="342900" indent="-342900">
              <a:buFontTx/>
              <a:buChar char="-"/>
            </a:pPr>
            <a:r>
              <a:rPr lang="nb-NO" sz="1000" dirty="0"/>
              <a:t>Skriveren snakker trådløst med kasse og står ofte på kjøkken eller i en bar.</a:t>
            </a:r>
          </a:p>
          <a:p>
            <a:pPr marL="342900" indent="-342900">
              <a:buFontTx/>
              <a:buChar char="-"/>
            </a:pPr>
            <a:r>
              <a:rPr lang="nb-NO" sz="1000" dirty="0"/>
              <a:t>Man kan knytte kategorier til diverse printere. Eksempel: Man har en kasse i restaurant, en skriver i bar og en skriver på kjøkken. Servitør slår inn en øl og en pizza på Bord 1. Da kommer det en bong på kjøkken med pizza og en øl i bar.</a:t>
            </a:r>
          </a:p>
          <a:p>
            <a:pPr marL="342900" indent="-342900">
              <a:buFontTx/>
              <a:buChar char="-"/>
            </a:pPr>
            <a:r>
              <a:rPr lang="nb-NO" sz="1000" dirty="0"/>
              <a:t>Printer snakker med kasse via </a:t>
            </a:r>
            <a:r>
              <a:rPr lang="nb-NO" sz="1000" dirty="0" err="1"/>
              <a:t>cloud</a:t>
            </a:r>
            <a:r>
              <a:rPr lang="nb-NO" sz="1000" dirty="0"/>
              <a:t>. Så denne må ikke være på samme nett.</a:t>
            </a:r>
          </a:p>
          <a:p>
            <a:pPr marL="342900" indent="-342900">
              <a:buFontTx/>
              <a:buChar char="-"/>
            </a:pPr>
            <a:r>
              <a:rPr lang="nb-NO" sz="1000" dirty="0"/>
              <a:t>Eksempel på hvordan en bong ser ut -----------------------</a:t>
            </a:r>
            <a:r>
              <a:rPr lang="nb-NO" sz="1000" dirty="0">
                <a:sym typeface="Wingdings" panose="05000000000000000000" pitchFamily="2" charset="2"/>
              </a:rPr>
              <a:t></a:t>
            </a:r>
            <a:endParaRPr lang="nb-NO" sz="1000" dirty="0"/>
          </a:p>
          <a:p>
            <a:pPr marL="342900" indent="-342900">
              <a:buFontTx/>
              <a:buChar char="-"/>
            </a:pPr>
            <a:endParaRPr lang="nb-NO" sz="1000" dirty="0"/>
          </a:p>
          <a:p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AF3B9F7-4FF6-4DBA-6100-BDE8C3290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277" y="1270000"/>
            <a:ext cx="2268673" cy="329684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79BA70C-95DA-5351-8889-3564D279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18" y="3523124"/>
            <a:ext cx="254225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44D855E-D253-454E-9B6D-7E3FB992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Dagsoppgjør / Z og </a:t>
            </a:r>
            <a:r>
              <a:rPr lang="nb-NO" dirty="0" err="1"/>
              <a:t>X</a:t>
            </a:r>
            <a:r>
              <a:rPr lang="nb-NO" dirty="0"/>
              <a:t> Rapport</a:t>
            </a:r>
          </a:p>
        </p:txBody>
      </p:sp>
      <p:sp>
        <p:nvSpPr>
          <p:cNvPr id="9" name="Plassholder for innhold 1">
            <a:extLst>
              <a:ext uri="{FF2B5EF4-FFF2-40B4-BE49-F238E27FC236}">
                <a16:creationId xmlns:a16="http://schemas.microsoft.com/office/drawing/2014/main" id="{B8CC9F47-017F-702C-A97F-0172597858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2313" y="1270000"/>
            <a:ext cx="5300662" cy="48545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Hva er Z rapport?</a:t>
            </a:r>
          </a:p>
          <a:p>
            <a:pPr marL="342900" indent="-342900">
              <a:buFontTx/>
              <a:buChar char="-"/>
            </a:pPr>
            <a:r>
              <a:rPr lang="nb-NO" sz="1000" dirty="0"/>
              <a:t>Kravene til Z-rapporten er spesifisert i Forskrift om krav til kassasystem (kassasystemforskriften). Z-rapporten er altså en oppsummering av alle salg og andre hendelser (som returer) som har skjedd i løpet av én dag, og inneholder derfor tilstrekkelig informasjon for å </a:t>
            </a:r>
            <a:r>
              <a:rPr lang="nb-NO" sz="1000" dirty="0" err="1"/>
              <a:t>regnskapsføre</a:t>
            </a:r>
            <a:r>
              <a:rPr lang="nb-NO" sz="1000" dirty="0"/>
              <a:t> salgene samlet, slik at du ikke behøver å føre hvert enkelt salg. Kravene som (må) oppfylles av en Z-rapport med hensyn til korrekt </a:t>
            </a:r>
            <a:r>
              <a:rPr lang="nb-NO" sz="1000" dirty="0" err="1"/>
              <a:t>regnskaspføring</a:t>
            </a:r>
            <a:r>
              <a:rPr lang="nb-NO" sz="1000" dirty="0"/>
              <a:t> er:</a:t>
            </a:r>
          </a:p>
          <a:p>
            <a:pPr marL="342900" indent="-342900">
              <a:buFontTx/>
              <a:buChar char="-"/>
            </a:pPr>
            <a:r>
              <a:rPr lang="nb-NO" sz="1000" dirty="0"/>
              <a:t>En Z-rapport er en daglig rapport over alle registreringer i </a:t>
            </a:r>
            <a:r>
              <a:rPr lang="nb-NO" sz="1000" dirty="0" err="1"/>
              <a:t>kassesystemet</a:t>
            </a:r>
            <a:r>
              <a:rPr lang="nb-NO" sz="1000" dirty="0"/>
              <a:t> (fra åpning til stenging), mens en </a:t>
            </a:r>
            <a:r>
              <a:rPr lang="nb-NO" sz="1000" dirty="0" err="1"/>
              <a:t>X</a:t>
            </a:r>
            <a:r>
              <a:rPr lang="nb-NO" sz="1000" dirty="0"/>
              <a:t>-rapport er en forhåndsvisning av nye registreringer i </a:t>
            </a:r>
            <a:r>
              <a:rPr lang="nb-NO" sz="1000" dirty="0" err="1"/>
              <a:t>kassesystemet</a:t>
            </a:r>
            <a:r>
              <a:rPr lang="nb-NO" sz="1000" dirty="0"/>
              <a:t> siden forrige Z-rapport ble </a:t>
            </a:r>
            <a:r>
              <a:rPr lang="nb-NO" sz="1000" dirty="0" err="1"/>
              <a:t>kjørt.Skriveren</a:t>
            </a:r>
            <a:r>
              <a:rPr lang="nb-NO" sz="1000" dirty="0"/>
              <a:t> snakker trådløst med kasse og står ofte på kjøkken eller i en bar.</a:t>
            </a:r>
          </a:p>
          <a:p>
            <a:pPr marL="342900" indent="-342900">
              <a:buFontTx/>
              <a:buChar char="-"/>
            </a:pPr>
            <a:r>
              <a:rPr lang="nb-NO" sz="1000" dirty="0"/>
              <a:t>Det må stå på Z-rapporten at den er en Z-rapport: Et </a:t>
            </a:r>
            <a:r>
              <a:rPr lang="nb-NO" sz="1000" dirty="0" err="1"/>
              <a:t>kassesystem</a:t>
            </a:r>
            <a:r>
              <a:rPr lang="nb-NO" sz="1000" dirty="0"/>
              <a:t> kan typisk skrive ut mange forskjellige rapporter, så derfor er det nyttig for deg å vite at du ser på en Z-rapport, og ikke en </a:t>
            </a:r>
            <a:r>
              <a:rPr lang="nb-NO" sz="1000" dirty="0" err="1"/>
              <a:t>X</a:t>
            </a:r>
            <a:r>
              <a:rPr lang="nb-NO" sz="1000" dirty="0"/>
              <a:t>-rapport eller en kvittering for et enkelt salg.</a:t>
            </a:r>
          </a:p>
          <a:p>
            <a:pPr marL="342900" indent="-342900">
              <a:buFontTx/>
              <a:buChar char="-"/>
            </a:pPr>
            <a:r>
              <a:rPr lang="nb-NO" sz="1000" dirty="0"/>
              <a:t>Dato: Dette er datoen du bruker for regnskapsføringen.</a:t>
            </a:r>
          </a:p>
          <a:p>
            <a:pPr marL="342900" indent="-342900">
              <a:buFontTx/>
              <a:buChar char="-"/>
            </a:pPr>
            <a:r>
              <a:rPr lang="nb-NO" sz="1000" dirty="0"/>
              <a:t>Salgsbeløp og </a:t>
            </a:r>
            <a:r>
              <a:rPr lang="nb-NO" sz="1000" dirty="0" err="1"/>
              <a:t>mva</a:t>
            </a:r>
            <a:r>
              <a:rPr lang="nb-NO" sz="1000" dirty="0"/>
              <a:t>-beløp: Viktig for å vite hvor mye du har tjent, og hvor mye </a:t>
            </a:r>
            <a:r>
              <a:rPr lang="nb-NO" sz="1000" dirty="0" err="1"/>
              <a:t>mva</a:t>
            </a:r>
            <a:r>
              <a:rPr lang="nb-NO" sz="1000" dirty="0"/>
              <a:t> kundene har betalt inn.</a:t>
            </a:r>
          </a:p>
          <a:p>
            <a:pPr marL="342900" indent="-342900">
              <a:buFontTx/>
              <a:buChar char="-"/>
            </a:pPr>
            <a:r>
              <a:rPr lang="nb-NO" sz="1000" dirty="0"/>
              <a:t>Betalingsmåte: Z-rapportene viser hvor mye som er betalt med kontanter, bankkort, kredittkort, </a:t>
            </a:r>
            <a:r>
              <a:rPr lang="nb-NO" sz="1000" dirty="0" err="1"/>
              <a:t>osv</a:t>
            </a:r>
            <a:r>
              <a:rPr lang="nb-NO" sz="1000" dirty="0"/>
              <a:t>, og dette gjør at du kan lettere </a:t>
            </a:r>
            <a:r>
              <a:rPr lang="nb-NO" sz="1000" dirty="0" err="1"/>
              <a:t>regnskapsføre</a:t>
            </a:r>
            <a:r>
              <a:rPr lang="nb-NO" sz="1000" dirty="0"/>
              <a:t> innbetalingene på bankkontoen din riktig. I tillegg gjør det at du kan lettere holde oversikt over en eventuell kontantbeholdning.</a:t>
            </a:r>
          </a:p>
          <a:p>
            <a:endParaRPr lang="nb-NO" sz="1000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Hva 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X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rapport?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En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X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-rapport viser alle registreringer i kassasystemet siden forrige Z-rapport ble kjørt. Så mens en Z-rapport genereres ved slutten av hver dag, og viser alle registreringer i kassasystemet fra åpning til stenging, kan du altså ta ut en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X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-rapport fra kassasystemet for å få en oversikt over dagens registreringer så langt.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  <a:p>
            <a:endParaRPr lang="nb-NO" sz="1000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E90F615-12F2-C117-FC00-D2FB61618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867" y="1270000"/>
            <a:ext cx="3258862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0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F5F67E9-EF16-4534-B08D-6C8811F6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7" y="3169718"/>
            <a:ext cx="11798625" cy="518563"/>
          </a:xfrm>
        </p:spPr>
        <p:txBody>
          <a:bodyPr/>
          <a:lstStyle/>
          <a:p>
            <a:pPr algn="ctr"/>
            <a:r>
              <a:rPr lang="nb-NO" dirty="0"/>
              <a:t>Verifone/</a:t>
            </a:r>
            <a:r>
              <a:rPr lang="nb-NO" dirty="0" err="1"/>
              <a:t>Wordline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4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1972B1E-7FFC-4D9F-BDFA-1B7DC39D0B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Trådløs 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Kan både integreres og være frittstående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Kan brukes med </a:t>
            </a:r>
            <a:r>
              <a:rPr lang="nb-NO" err="1"/>
              <a:t>simkort</a:t>
            </a:r>
            <a:r>
              <a:rPr lang="nb-NO"/>
              <a:t> eller </a:t>
            </a:r>
            <a:r>
              <a:rPr lang="nb-NO" err="1"/>
              <a:t>wifi</a:t>
            </a: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Tilbehør: Ladebase, bilholder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97A5F7C4-7B73-4075-A3DA-9BAD1DC1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V400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D5792EFB-C8AB-487F-A64D-F446A84243D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645275" y="1270000"/>
            <a:ext cx="4854575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5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DC2A241-3B14-4BD2-A5AC-5AD3FCCC42F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Kablet 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Kun integrert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err="1"/>
              <a:t>Wifi</a:t>
            </a:r>
            <a:r>
              <a:rPr lang="nb-NO"/>
              <a:t> eller </a:t>
            </a:r>
            <a:r>
              <a:rPr lang="nb-NO" err="1"/>
              <a:t>ethernet</a:t>
            </a: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Passer til f. eks butikker/serveringsteder med disk, fast kassapunkt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Tilbehør: Stativ, innsynsbeskyttelse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9E4832F-684C-44C6-852D-D77115C3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P400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1F69C75-100A-4181-B611-52D9B3FB75F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645275" y="1270000"/>
            <a:ext cx="4854575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5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6CB2AA6-C9FB-4716-A0C2-9D70C0D1DD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3011" y="1631675"/>
            <a:ext cx="5299663" cy="4854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Nordens ledende leverandør av kasse- og betalingsløsninger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Har flere software (</a:t>
            </a:r>
            <a:r>
              <a:rPr lang="nb-NO" err="1"/>
              <a:t>OpenOne</a:t>
            </a:r>
            <a:r>
              <a:rPr lang="nb-NO"/>
              <a:t>, </a:t>
            </a:r>
            <a:r>
              <a:rPr lang="nb-NO" err="1"/>
              <a:t>Two</a:t>
            </a:r>
            <a:r>
              <a:rPr lang="nb-NO"/>
              <a:t>, Gold)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Svensk selskap som tilbyr kun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Har support i Sverige, Norge og Finland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Størst i Sverige, men også store i Norge med Open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8FC4182-4A77-4408-9EFD-259C151C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OpenPOS</a:t>
            </a:r>
            <a:br>
              <a:rPr lang="nb-NO"/>
            </a:br>
            <a:endParaRPr lang="nb-NO"/>
          </a:p>
        </p:txBody>
      </p:sp>
      <p:pic>
        <p:nvPicPr>
          <p:cNvPr id="1026" name="Picture 2" descr="Markedsledende betalingsløsning i Norden | OPEN">
            <a:extLst>
              <a:ext uri="{FF2B5EF4-FFF2-40B4-BE49-F238E27FC236}">
                <a16:creationId xmlns:a16="http://schemas.microsoft.com/office/drawing/2014/main" id="{667D68D1-669C-27DA-E02F-B46D0E3F4F3F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16" y="1269725"/>
            <a:ext cx="23812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DE340D2-A349-1367-2BAF-6D5122F0D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206" y="2376571"/>
            <a:ext cx="5037404" cy="4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2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571D0E8-3936-4753-90C8-7BA7E92EF02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Kablet 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Kan både integreres og være frittstående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err="1"/>
              <a:t>Wifi</a:t>
            </a:r>
            <a:r>
              <a:rPr lang="nb-NO"/>
              <a:t> eller </a:t>
            </a:r>
            <a:r>
              <a:rPr lang="nb-NO" err="1"/>
              <a:t>ethernet</a:t>
            </a: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Passer til f. eks butikker/serveringsteder med disk, fast kassapunkt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endParaRPr lang="nb-NO"/>
          </a:p>
          <a:p>
            <a:r>
              <a:rPr lang="nb-NO"/>
              <a:t>Tilbehør: Stativ, innsynsbeskyttelse</a:t>
            </a:r>
          </a:p>
          <a:p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7483B34-EC30-4121-978C-5B85DFD7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V400c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4F47CBE-B085-4814-A403-C6DE48ACAE2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845374" y="1270000"/>
            <a:ext cx="4454377" cy="48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4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AE6E7EF-C712-EFBF-4E31-0AC9E97248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b="1"/>
              <a:t>Lane 3000</a:t>
            </a:r>
          </a:p>
          <a:p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Stasjonær 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Integrert med </a:t>
            </a:r>
            <a:r>
              <a:rPr lang="nb-NO" err="1"/>
              <a:t>Vettigo</a:t>
            </a: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Kun </a:t>
            </a:r>
            <a:r>
              <a:rPr lang="nb-NO" err="1"/>
              <a:t>ethernet</a:t>
            </a: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95F3186-4B9E-1624-4CB0-994E571B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Wordline+Vettigo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EBE3F84-FD2C-DE38-ACEC-91D88DF08F0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nb-NO" b="1" err="1"/>
              <a:t>Move</a:t>
            </a:r>
            <a:r>
              <a:rPr lang="nb-NO" b="1"/>
              <a:t> 5000</a:t>
            </a:r>
          </a:p>
          <a:p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Trådløs 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Frittstående eller integrert med </a:t>
            </a:r>
            <a:r>
              <a:rPr lang="nb-NO" err="1"/>
              <a:t>Vettigo</a:t>
            </a: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err="1"/>
              <a:t>Wifi</a:t>
            </a:r>
            <a:r>
              <a:rPr lang="nb-NO"/>
              <a:t> og </a:t>
            </a:r>
            <a:r>
              <a:rPr lang="nb-NO" err="1"/>
              <a:t>ethernet</a:t>
            </a:r>
            <a:r>
              <a:rPr lang="nb-NO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D1484D7-56E4-4073-1893-91B50C037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067" y="3405038"/>
            <a:ext cx="1876687" cy="301984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E7449EF-AE9F-8B4C-8160-7F844D07C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0" y="3324064"/>
            <a:ext cx="1905266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2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6CB2AA6-C9FB-4716-A0C2-9D70C0D1DD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3011" y="1732941"/>
            <a:ext cx="5299663" cy="4854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App - Basert på Android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Enkelt oppsett – Kunde setter opp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Kan brukes på alle typer Android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err="1"/>
              <a:t>Skybasert</a:t>
            </a:r>
            <a:r>
              <a:rPr lang="nb-NO"/>
              <a:t> og er live til enhver 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Har bordfunksjon og butikkfunksjon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Fungerer kun mot </a:t>
            </a:r>
            <a:r>
              <a:rPr lang="nb-NO" err="1"/>
              <a:t>Westpay</a:t>
            </a:r>
            <a:r>
              <a:rPr lang="nb-NO"/>
              <a:t> og Verifone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Passer til følgende kunder: Enkle butikker, restauranter, gatekjøkken, enkle frisører som ikke trenger booking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8FC4182-4A77-4408-9EFD-259C151C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OpenTwo</a:t>
            </a:r>
            <a:r>
              <a:rPr lang="nb-NO"/>
              <a:t> </a:t>
            </a:r>
            <a:r>
              <a:rPr lang="nb-NO" sz="3000"/>
              <a:t>(Software)</a:t>
            </a:r>
          </a:p>
        </p:txBody>
      </p:sp>
      <p:pic>
        <p:nvPicPr>
          <p:cNvPr id="1026" name="Picture 2" descr="Markedsledende betalingsløsning i Norden | OPEN">
            <a:extLst>
              <a:ext uri="{FF2B5EF4-FFF2-40B4-BE49-F238E27FC236}">
                <a16:creationId xmlns:a16="http://schemas.microsoft.com/office/drawing/2014/main" id="{667D68D1-669C-27DA-E02F-B46D0E3F4F3F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16" y="1269725"/>
            <a:ext cx="23812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938BE73-3CA1-2126-87A6-4E6BBE830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189" y="2568741"/>
            <a:ext cx="2750591" cy="19662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9C1424B-0BC7-1AB3-C8CC-C0B52A3C4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469" y="2622882"/>
            <a:ext cx="2122655" cy="212265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842865D-614D-1BA2-FEE2-EE5C6B023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688" y="4534985"/>
            <a:ext cx="2458978" cy="24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9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6CB2AA6-C9FB-4716-A0C2-9D70C0D1DD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3011" y="1625017"/>
            <a:ext cx="5299663" cy="4854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Svensk selskap – Leverer bankterminaler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Har kun forhandlere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err="1"/>
              <a:t>OpenTwo</a:t>
            </a:r>
            <a:r>
              <a:rPr lang="nb-NO"/>
              <a:t> er lagd for </a:t>
            </a:r>
            <a:r>
              <a:rPr lang="nb-NO" err="1"/>
              <a:t>Westpay</a:t>
            </a:r>
            <a:r>
              <a:rPr lang="nb-NO"/>
              <a:t> </a:t>
            </a:r>
            <a:r>
              <a:rPr lang="nb-NO" err="1"/>
              <a:t>termianalene</a:t>
            </a: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Android baserte terminaler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Tre modeller – C10, C100+ og C150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err="1"/>
              <a:t>Swapper</a:t>
            </a:r>
            <a:r>
              <a:rPr lang="nb-NO"/>
              <a:t> enheter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8FC4182-4A77-4408-9EFD-259C151C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Westpay</a:t>
            </a:r>
            <a:endParaRPr lang="nb-NO" sz="3000"/>
          </a:p>
        </p:txBody>
      </p:sp>
      <p:pic>
        <p:nvPicPr>
          <p:cNvPr id="3074" name="Picture 2" descr="WestPay C100+ | Mabu AS">
            <a:extLst>
              <a:ext uri="{FF2B5EF4-FFF2-40B4-BE49-F238E27FC236}">
                <a16:creationId xmlns:a16="http://schemas.microsoft.com/office/drawing/2014/main" id="{36750EC1-7A11-CA53-1B7C-59640959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07" y="2941720"/>
            <a:ext cx="2056397" cy="20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stpay C150 - Kontroll Elektro AS">
            <a:extLst>
              <a:ext uri="{FF2B5EF4-FFF2-40B4-BE49-F238E27FC236}">
                <a16:creationId xmlns:a16="http://schemas.microsoft.com/office/drawing/2014/main" id="{6D330D62-0BF1-1DAC-76AD-B54A56FF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37" y="3012473"/>
            <a:ext cx="1985643" cy="198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81721FB-9EB8-08EA-35A1-E4727E2E2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64666" y="3012474"/>
            <a:ext cx="1148871" cy="207993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7D3C7CF-38DB-F9BE-5B13-911A0FA00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067" y="503005"/>
            <a:ext cx="5697105" cy="23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6CB2AA6-C9FB-4716-A0C2-9D70C0D1DD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3011" y="1625017"/>
            <a:ext cx="5299663" cy="4854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Hva er </a:t>
            </a:r>
            <a:r>
              <a:rPr lang="nb-NO" err="1"/>
              <a:t>BankAxept</a:t>
            </a:r>
            <a:r>
              <a:rPr lang="nb-NO"/>
              <a:t>?</a:t>
            </a:r>
          </a:p>
          <a:p>
            <a:pPr marL="342900" indent="-342900">
              <a:buFontTx/>
              <a:buChar char="-"/>
            </a:pPr>
            <a:r>
              <a:rPr lang="nb-NO" sz="1000" err="1"/>
              <a:t>BankAxept</a:t>
            </a:r>
            <a:r>
              <a:rPr lang="nb-NO" sz="1000"/>
              <a:t> er enkel, trygg og billig betaling på norsk.</a:t>
            </a:r>
          </a:p>
          <a:p>
            <a:pPr marL="342900" indent="-342900">
              <a:buFontTx/>
              <a:buChar char="-"/>
            </a:pPr>
            <a:r>
              <a:rPr lang="nb-NO" sz="1000"/>
              <a:t>På begynnelsen av 1990-tallet ble de forskjellige norske banksystemene samkjørt og bankene etablerte én felles, elektronisk betalingsløsning for fysisk handel.</a:t>
            </a:r>
          </a:p>
          <a:p>
            <a:pPr marL="342900" indent="-342900">
              <a:buFontTx/>
              <a:buChar char="-"/>
            </a:pPr>
            <a:r>
              <a:rPr lang="nb-NO" sz="1000"/>
              <a:t>Norske butikker velger </a:t>
            </a:r>
            <a:r>
              <a:rPr lang="nb-NO" sz="1000" err="1"/>
              <a:t>BankAxept</a:t>
            </a:r>
            <a:r>
              <a:rPr lang="nb-NO" sz="1000"/>
              <a:t> fordi det har lavere kostnad for dem, samt at de får pengene på konto i løpet av kort tid.</a:t>
            </a:r>
          </a:p>
          <a:p>
            <a:pPr marL="342900" indent="-342900">
              <a:buFontTx/>
              <a:buChar char="-"/>
            </a:pPr>
            <a:r>
              <a:rPr lang="nb-NO" sz="1000" err="1"/>
              <a:t>Bankaxept</a:t>
            </a:r>
            <a:r>
              <a:rPr lang="nb-NO" sz="1000"/>
              <a:t> eies av alle de store bankene i Norge.</a:t>
            </a:r>
          </a:p>
          <a:p>
            <a:pPr marL="342900" indent="-342900">
              <a:buFontTx/>
              <a:buChar char="-"/>
            </a:pPr>
            <a:r>
              <a:rPr lang="nb-NO" sz="1000"/>
              <a:t>Priser for </a:t>
            </a:r>
            <a:r>
              <a:rPr lang="nb-NO" sz="1000" err="1"/>
              <a:t>Bankaxept</a:t>
            </a:r>
            <a:r>
              <a:rPr lang="nb-NO" sz="1000"/>
              <a:t>: 150,- pr. Bax, 0,35% av omsetning</a:t>
            </a:r>
          </a:p>
          <a:p>
            <a:pPr marL="342900" indent="-342900">
              <a:buFontTx/>
              <a:buChar char="-"/>
            </a:pPr>
            <a:r>
              <a:rPr lang="nb-NO" sz="1000"/>
              <a:t>Mer kan leses på bankaxept.no</a:t>
            </a:r>
          </a:p>
          <a:p>
            <a:endParaRPr lang="nb-NO" sz="100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Hvorfor velge </a:t>
            </a:r>
            <a:r>
              <a:rPr kumimoji="0" lang="nb-NO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BankAxept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nb-NO" sz="1000"/>
              <a:t>Billigste betalingsmetoden for butikk/restaurant.</a:t>
            </a:r>
          </a:p>
          <a:p>
            <a:pPr marL="342900" indent="-342900">
              <a:buFontTx/>
              <a:buChar char="-"/>
            </a:pPr>
            <a:r>
              <a:rPr lang="nb-NO" sz="1000"/>
              <a:t>90% velger som regel </a:t>
            </a:r>
            <a:r>
              <a:rPr lang="nb-NO" sz="1000" err="1"/>
              <a:t>Bankaxept</a:t>
            </a:r>
            <a:r>
              <a:rPr lang="nb-NO" sz="1000"/>
              <a:t>.</a:t>
            </a:r>
          </a:p>
          <a:p>
            <a:pPr marL="342900" indent="-342900">
              <a:buFontTx/>
              <a:buChar char="-"/>
            </a:pPr>
            <a:r>
              <a:rPr lang="nb-NO" sz="1000"/>
              <a:t>Går ved siden av innløser (mer info på neste slide)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8FC4182-4A77-4408-9EFD-259C151C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BankAxept</a:t>
            </a:r>
            <a:endParaRPr lang="nb-NO" sz="3000"/>
          </a:p>
        </p:txBody>
      </p:sp>
      <p:pic>
        <p:nvPicPr>
          <p:cNvPr id="5122" name="Picture 2" descr="BankAxept – Wikipedia">
            <a:extLst>
              <a:ext uri="{FF2B5EF4-FFF2-40B4-BE49-F238E27FC236}">
                <a16:creationId xmlns:a16="http://schemas.microsoft.com/office/drawing/2014/main" id="{50C56CB6-E001-9528-8D39-71F64D00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48" y="1953628"/>
            <a:ext cx="3636341" cy="196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F92E6E8-D1A6-E722-87CE-C4348D7E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965" y="4794584"/>
            <a:ext cx="968301" cy="154004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BA8EB2E-D981-D1D9-6C2B-8EB3E3A3A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087" y="4800671"/>
            <a:ext cx="2731464" cy="15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1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6CB2AA6-C9FB-4716-A0C2-9D70C0D1DD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3011" y="1625017"/>
            <a:ext cx="5299663" cy="48548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Hva er innløser?</a:t>
            </a:r>
          </a:p>
          <a:p>
            <a:pPr marL="342900" indent="-342900">
              <a:buFontTx/>
              <a:buChar char="-"/>
            </a:pPr>
            <a:r>
              <a:rPr lang="nb-NO" sz="1000"/>
              <a:t>Innløser er en finansielle institusjon som behandler </a:t>
            </a:r>
            <a:r>
              <a:rPr lang="nb-NO" sz="1000" err="1"/>
              <a:t>transksjoner</a:t>
            </a:r>
            <a:endParaRPr lang="nb-NO" sz="1000"/>
          </a:p>
          <a:p>
            <a:pPr marL="342900" indent="-342900">
              <a:buFontTx/>
              <a:buChar char="-"/>
            </a:pPr>
            <a:r>
              <a:rPr lang="nb-NO" sz="1000"/>
              <a:t>Bak hver transaksjon ligger en prosess mellom </a:t>
            </a:r>
            <a:r>
              <a:rPr lang="nb-NO" sz="1000" err="1"/>
              <a:t>finansintutisjoner</a:t>
            </a:r>
            <a:r>
              <a:rPr lang="nb-NO" sz="1000"/>
              <a:t>(</a:t>
            </a:r>
            <a:r>
              <a:rPr lang="nb-NO" sz="1000" err="1"/>
              <a:t>innlser</a:t>
            </a:r>
            <a:r>
              <a:rPr lang="nb-NO" sz="1000"/>
              <a:t> bank)</a:t>
            </a:r>
          </a:p>
          <a:p>
            <a:pPr marL="342900" indent="-342900">
              <a:buFontTx/>
              <a:buChar char="-"/>
            </a:pPr>
            <a:r>
              <a:rPr lang="nb-NO" sz="1000"/>
              <a:t>Kortinnløsende banker håndterer betalinger for forhandleren</a:t>
            </a:r>
          </a:p>
          <a:p>
            <a:pPr marL="342900" indent="-342900">
              <a:buFontTx/>
              <a:buChar char="-"/>
            </a:pPr>
            <a:r>
              <a:rPr lang="nb-NO" sz="1000"/>
              <a:t>Kortinnløsende banker må ha en egen lisens fra de lokale finansielle tilsynsmyndighetene (f.eks. Finanstilsynet) og kortnettverkene for å behandle betalinger. Denne lisensen får de gjennom en lang og kompleks administrativ prosess, som krever etterlevelse både av den finansielle tilsynsmyndighetens regulatoriske krav og krav fra kortnettverkene</a:t>
            </a:r>
          </a:p>
          <a:p>
            <a:pPr marL="342900" indent="-342900">
              <a:buFontTx/>
              <a:buChar char="-"/>
            </a:pPr>
            <a:r>
              <a:rPr lang="nb-NO" sz="1000"/>
              <a:t>Nettopp derfor samarbeider de fleste forhandlere med en kortinnløsende bank som behandler betalingene i bytte mot en avgift</a:t>
            </a:r>
          </a:p>
          <a:p>
            <a:pPr marL="342900" indent="-342900">
              <a:buFontTx/>
              <a:buChar char="-"/>
            </a:pPr>
            <a:r>
              <a:rPr lang="nb-NO" sz="1000"/>
              <a:t>Eksempel på </a:t>
            </a:r>
            <a:r>
              <a:rPr lang="nb-NO" sz="1000" err="1"/>
              <a:t>innløsere</a:t>
            </a:r>
            <a:r>
              <a:rPr lang="nb-NO" sz="1000"/>
              <a:t>: Nets, </a:t>
            </a:r>
            <a:r>
              <a:rPr lang="nb-NO" sz="1000" err="1"/>
              <a:t>Wordline</a:t>
            </a:r>
            <a:r>
              <a:rPr lang="nb-NO" sz="1000"/>
              <a:t>, Swedbank og </a:t>
            </a:r>
            <a:r>
              <a:rPr lang="nb-NO" sz="1000" err="1"/>
              <a:t>Elavon</a:t>
            </a:r>
            <a:endParaRPr lang="nb-NO" sz="1000"/>
          </a:p>
          <a:p>
            <a:pPr marL="342900" indent="-342900">
              <a:buFontTx/>
              <a:buChar char="-"/>
            </a:pPr>
            <a:r>
              <a:rPr lang="nb-NO" sz="1000"/>
              <a:t>Vi bruker </a:t>
            </a:r>
            <a:r>
              <a:rPr lang="nb-NO" sz="1000" err="1"/>
              <a:t>Elavon</a:t>
            </a:r>
            <a:r>
              <a:rPr lang="nb-NO" sz="1000"/>
              <a:t> og </a:t>
            </a:r>
            <a:r>
              <a:rPr lang="nb-NO" sz="1000" err="1"/>
              <a:t>Wordline</a:t>
            </a:r>
            <a:endParaRPr lang="nb-NO" sz="1000"/>
          </a:p>
          <a:p>
            <a:endParaRPr lang="nb-NO" sz="1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Hva koster det kunden?</a:t>
            </a:r>
          </a:p>
          <a:p>
            <a:pPr marL="342900" indent="-342900">
              <a:buFontTx/>
              <a:buChar char="-"/>
            </a:pPr>
            <a:r>
              <a:rPr lang="nb-NO" sz="1000"/>
              <a:t>Innløser tar en prosentandel pr. transaksjon. Denne kan variere.</a:t>
            </a:r>
          </a:p>
          <a:p>
            <a:pPr marL="342900" indent="-342900">
              <a:buFontTx/>
              <a:buChar char="-"/>
            </a:pPr>
            <a:r>
              <a:rPr lang="nb-NO" sz="1000"/>
              <a:t>Eksempel på pris: </a:t>
            </a:r>
            <a:r>
              <a:rPr lang="nb-NO" sz="1000" err="1"/>
              <a:t>Elavon</a:t>
            </a:r>
            <a:r>
              <a:rPr lang="nb-NO" sz="1000"/>
              <a:t> 1,4% - </a:t>
            </a:r>
            <a:r>
              <a:rPr lang="nb-NO" sz="1000" err="1"/>
              <a:t>Wordline</a:t>
            </a:r>
            <a:r>
              <a:rPr lang="nb-NO" sz="1000"/>
              <a:t> 0,99%</a:t>
            </a:r>
          </a:p>
          <a:p>
            <a:pPr marL="342900" indent="-342900">
              <a:buFontTx/>
              <a:buChar char="-"/>
            </a:pPr>
            <a:r>
              <a:rPr lang="nb-NO" sz="1000"/>
              <a:t>Når skal du velge hvem? Vi prioriterer </a:t>
            </a:r>
            <a:r>
              <a:rPr lang="nb-NO" sz="1000" err="1"/>
              <a:t>Wordline</a:t>
            </a:r>
            <a:r>
              <a:rPr lang="nb-NO" sz="1000"/>
              <a:t>, men hvis kunde har f. eks </a:t>
            </a:r>
            <a:r>
              <a:rPr lang="nb-NO" sz="1000" err="1"/>
              <a:t>Wordline</a:t>
            </a:r>
            <a:r>
              <a:rPr lang="nb-NO" sz="1000"/>
              <a:t> fra før, velger vi </a:t>
            </a:r>
            <a:r>
              <a:rPr lang="nb-NO" sz="1000" err="1"/>
              <a:t>Elavon</a:t>
            </a:r>
            <a:r>
              <a:rPr lang="nb-NO" sz="1000"/>
              <a:t>.</a:t>
            </a:r>
          </a:p>
          <a:p>
            <a:endParaRPr lang="nb-NO" sz="1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Hva tjener vi på dette?</a:t>
            </a:r>
            <a:endParaRPr lang="nb-NO" sz="1000"/>
          </a:p>
          <a:p>
            <a:pPr marL="342900" indent="-342900">
              <a:buFontTx/>
              <a:buChar char="-"/>
            </a:pPr>
            <a:r>
              <a:rPr lang="nb-NO" sz="1000"/>
              <a:t>Vi får 30% av alt volum som er hentet inn via innløser, etter avgifter.</a:t>
            </a:r>
          </a:p>
          <a:p>
            <a:endParaRPr lang="nb-NO" sz="100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8FC4182-4A77-4408-9EFD-259C151C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000"/>
              <a:t>Innløser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5E3C12F-F312-C2AF-E8AE-344A41A9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931" y="1825264"/>
            <a:ext cx="2066173" cy="990677"/>
          </a:xfrm>
          <a:prstGeom prst="rect">
            <a:avLst/>
          </a:prstGeom>
        </p:spPr>
      </p:pic>
      <p:pic>
        <p:nvPicPr>
          <p:cNvPr id="4100" name="Picture 4" descr="Worldline Global | Payments to grow your world">
            <a:extLst>
              <a:ext uri="{FF2B5EF4-FFF2-40B4-BE49-F238E27FC236}">
                <a16:creationId xmlns:a16="http://schemas.microsoft.com/office/drawing/2014/main" id="{BFB8DE06-8434-2432-2BB4-0290FFA4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74" y="3493425"/>
            <a:ext cx="3372540" cy="5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4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551DB74-2284-41D8-8D7C-69C57FA5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3178586"/>
            <a:ext cx="11798625" cy="518563"/>
          </a:xfrm>
        </p:spPr>
        <p:txBody>
          <a:bodyPr/>
          <a:lstStyle/>
          <a:p>
            <a:pPr algn="ctr"/>
            <a:r>
              <a:rPr lang="nb-NO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317616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D6196A2-E5D5-4F7B-85C9-E35F8E75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ELO TOUCH I-series 4 Slate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886C4B8-F3DD-4961-AB3D-A88E44EDE49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15,6 tommer touchskjerm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Android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Må kjøpe stativ i tillegg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Rask og enkelt oppsett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For kunde som ikke trenger </a:t>
            </a:r>
            <a:r>
              <a:rPr lang="nb-NO" err="1"/>
              <a:t>kundeskjerm</a:t>
            </a: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r>
              <a:rPr lang="nb-NO"/>
              <a:t>Pris: 18 900,-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F0A7E8F-4A72-6820-8071-98345E80790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23011" y="1581234"/>
            <a:ext cx="5300662" cy="302894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A6BABDE-26BB-4456-FA26-759FAEDA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585" y="4719120"/>
            <a:ext cx="1719513" cy="18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2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F85353B-FACD-4FA0-BBCF-BA71430F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ELO TOUCH Z30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B69422F-A821-4773-A9E1-20F9CBC7FB6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15,6 tommer skjerm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Android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Følger med stativ og </a:t>
            </a:r>
            <a:r>
              <a:rPr lang="nb-NO" err="1"/>
              <a:t>kundeksjerm</a:t>
            </a: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Denne passer bra for kunder som skal ha kasse med </a:t>
            </a:r>
            <a:r>
              <a:rPr lang="nb-NO" err="1"/>
              <a:t>kundeskjerm</a:t>
            </a:r>
            <a:r>
              <a:rPr lang="nb-NO"/>
              <a:t>: Typ butikk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r>
              <a:rPr lang="nb-NO"/>
              <a:t>Pris 20 900,-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0E34E391-74CC-4AAF-E217-F603EC489E5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40451" y="2213811"/>
            <a:ext cx="4079783" cy="39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6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da Test" id="{D59D3E87-47F6-4FE1-861A-51675CEF83F2}" vid="{070DAA94-D646-48A9-A6D5-4636A7B55DD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644F506DD6124492962C0108D28538" ma:contentTypeVersion="12" ma:contentTypeDescription="Opprett et nytt dokument." ma:contentTypeScope="" ma:versionID="ef6777deadf89f72fbe7b97d75f38d81">
  <xsd:schema xmlns:xsd="http://www.w3.org/2001/XMLSchema" xmlns:xs="http://www.w3.org/2001/XMLSchema" xmlns:p="http://schemas.microsoft.com/office/2006/metadata/properties" xmlns:ns2="e2c8b68c-c12d-46fb-ae38-53b1f59a16c1" xmlns:ns3="ab7fcac0-b8cf-4784-989f-112abad0dd32" targetNamespace="http://schemas.microsoft.com/office/2006/metadata/properties" ma:root="true" ma:fieldsID="ee714926221ec9a3e236efd957e68251" ns2:_="" ns3:_="">
    <xsd:import namespace="e2c8b68c-c12d-46fb-ae38-53b1f59a16c1"/>
    <xsd:import namespace="ab7fcac0-b8cf-4784-989f-112abad0dd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8b68c-c12d-46fb-ae38-53b1f59a16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fcac0-b8cf-4784-989f-112abad0dd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52B67E-6866-453E-AAA8-A1EC08A9F1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A20A7-E9BE-489A-8E1A-60FA62F8F515}">
  <ds:schemaRefs>
    <ds:schemaRef ds:uri="ab7fcac0-b8cf-4784-989f-112abad0dd32"/>
    <ds:schemaRef ds:uri="e2c8b68c-c12d-46fb-ae38-53b1f59a16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3BC7170-5B58-4BF3-A47C-984C70496D0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Vodacom Presentasjonsmal Fri</Template>
  <TotalTime>0</TotalTime>
  <Words>1615</Words>
  <Application>Microsoft Office PowerPoint</Application>
  <PresentationFormat>Widescreen</PresentationFormat>
  <Paragraphs>207</Paragraphs>
  <Slides>21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Poppins</vt:lpstr>
      <vt:lpstr>Poppins Light</vt:lpstr>
      <vt:lpstr>Wingdings</vt:lpstr>
      <vt:lpstr>Office-tema</vt:lpstr>
      <vt:lpstr>POS Vodacom</vt:lpstr>
      <vt:lpstr>OpenPOS </vt:lpstr>
      <vt:lpstr>OpenTwo (Software)</vt:lpstr>
      <vt:lpstr>Westpay</vt:lpstr>
      <vt:lpstr>BankAxept</vt:lpstr>
      <vt:lpstr>Innløser</vt:lpstr>
      <vt:lpstr>Hardware</vt:lpstr>
      <vt:lpstr>ELO TOUCH I-series 4 Slate</vt:lpstr>
      <vt:lpstr>ELO TOUCH Z30</vt:lpstr>
      <vt:lpstr>Skrivere</vt:lpstr>
      <vt:lpstr>Westpay terminaler</vt:lpstr>
      <vt:lpstr>POS Funskjoner</vt:lpstr>
      <vt:lpstr>Regnskapsintegrasjon</vt:lpstr>
      <vt:lpstr>Hva er forskjellen på frittstående og integrert terminal?</vt:lpstr>
      <vt:lpstr>Kjøkkenprinter / bongskriver</vt:lpstr>
      <vt:lpstr>Dagsoppgjør / Z og X Rapport</vt:lpstr>
      <vt:lpstr>Verifone/Wordline</vt:lpstr>
      <vt:lpstr>V400</vt:lpstr>
      <vt:lpstr>P400</vt:lpstr>
      <vt:lpstr>V400c</vt:lpstr>
      <vt:lpstr>Wordline+Vettigo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 Gjennomgang 08.03.2022</dc:title>
  <dc:creator>Arya Dehnavi</dc:creator>
  <cp:lastModifiedBy>Arya Dehnavi</cp:lastModifiedBy>
  <cp:revision>1</cp:revision>
  <dcterms:created xsi:type="dcterms:W3CDTF">2022-03-08T08:28:25Z</dcterms:created>
  <dcterms:modified xsi:type="dcterms:W3CDTF">2024-09-30T11:49:18Z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0x0101008B644F506DD6124492962C0108D28538</vt:lpwstr>
  </property>
</Properties>
</file>